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1"/>
  </p:notesMasterIdLst>
  <p:sldIdLst>
    <p:sldId id="256" r:id="rId2"/>
    <p:sldId id="297" r:id="rId3"/>
    <p:sldId id="359" r:id="rId4"/>
    <p:sldId id="367" r:id="rId5"/>
    <p:sldId id="366" r:id="rId6"/>
    <p:sldId id="369" r:id="rId7"/>
    <p:sldId id="368" r:id="rId8"/>
    <p:sldId id="370" r:id="rId9"/>
    <p:sldId id="353" r:id="rId10"/>
  </p:sldIdLst>
  <p:sldSz cx="9144000" cy="6858000" type="screen4x3"/>
  <p:notesSz cx="6858000" cy="914400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defTabSz="449263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defTabSz="449263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defTabSz="449263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defTabSz="449263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808080"/>
    <a:srgbClr val="0033CC"/>
    <a:srgbClr val="FFFF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96" autoAdjust="0"/>
    <p:restoredTop sz="94483" autoAdjust="0"/>
  </p:normalViewPr>
  <p:slideViewPr>
    <p:cSldViewPr>
      <p:cViewPr>
        <p:scale>
          <a:sx n="110" d="100"/>
          <a:sy n="110" d="100"/>
        </p:scale>
        <p:origin x="-1644" y="-42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6" charset="0"/>
              <a:buNone/>
              <a:defRPr/>
            </a:pPr>
            <a:endParaRPr lang="en-GB">
              <a:latin typeface="Times New Roman" pitchFamily="16" charset="0"/>
              <a:cs typeface="Times New Roman" pitchFamily="16" charset="0"/>
            </a:endParaRPr>
          </a:p>
        </p:txBody>
      </p:sp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6" charset="0"/>
              <a:buNone/>
              <a:defRPr/>
            </a:pPr>
            <a:endParaRPr lang="en-GB">
              <a:latin typeface="Times New Roman" pitchFamily="16" charset="0"/>
              <a:cs typeface="Times New Roman" pitchFamily="16" charset="0"/>
            </a:endParaRPr>
          </a:p>
        </p:txBody>
      </p:sp>
      <p:sp>
        <p:nvSpPr>
          <p:cNvPr id="3075" name="AutoShap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6" charset="0"/>
              <a:buNone/>
              <a:defRPr/>
            </a:pPr>
            <a:endParaRPr lang="en-GB">
              <a:latin typeface="Times New Roman" pitchFamily="16" charset="0"/>
              <a:cs typeface="Times New Roman" pitchFamily="16" charset="0"/>
            </a:endParaRPr>
          </a:p>
        </p:txBody>
      </p:sp>
      <p:sp>
        <p:nvSpPr>
          <p:cNvPr id="3076" name="AutoShape 4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6" charset="0"/>
              <a:buNone/>
              <a:defRPr/>
            </a:pPr>
            <a:endParaRPr lang="en-GB">
              <a:latin typeface="Times New Roman" pitchFamily="16" charset="0"/>
              <a:cs typeface="Times New Roman" pitchFamily="16" charset="0"/>
            </a:endParaRPr>
          </a:p>
        </p:txBody>
      </p:sp>
      <p:sp>
        <p:nvSpPr>
          <p:cNvPr id="3077" name="AutoShape 5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6" charset="0"/>
              <a:buNone/>
              <a:defRPr/>
            </a:pPr>
            <a:endParaRPr lang="en-GB">
              <a:latin typeface="Times New Roman" pitchFamily="16" charset="0"/>
              <a:cs typeface="Times New Roman" pitchFamily="16" charset="0"/>
            </a:endParaRPr>
          </a:p>
        </p:txBody>
      </p:sp>
      <p:sp>
        <p:nvSpPr>
          <p:cNvPr id="3078" name="AutoShape 6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6" charset="0"/>
              <a:buNone/>
              <a:defRPr/>
            </a:pPr>
            <a:endParaRPr lang="en-GB">
              <a:latin typeface="Times New Roman" pitchFamily="16" charset="0"/>
              <a:cs typeface="Times New Roman" pitchFamily="16" charset="0"/>
            </a:endParaRPr>
          </a:p>
        </p:txBody>
      </p:sp>
      <p:sp>
        <p:nvSpPr>
          <p:cNvPr id="3079" name="AutoShape 7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6" charset="0"/>
              <a:buNone/>
              <a:defRPr/>
            </a:pPr>
            <a:endParaRPr lang="en-GB">
              <a:latin typeface="Times New Roman" pitchFamily="16" charset="0"/>
              <a:cs typeface="Times New Roman" pitchFamily="16" charset="0"/>
            </a:endParaRPr>
          </a:p>
        </p:txBody>
      </p:sp>
      <p:sp>
        <p:nvSpPr>
          <p:cNvPr id="3080" name="AutoShape 8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6" charset="0"/>
              <a:buNone/>
              <a:defRPr/>
            </a:pPr>
            <a:endParaRPr lang="en-GB">
              <a:latin typeface="Times New Roman" pitchFamily="16" charset="0"/>
              <a:cs typeface="Times New Roman" pitchFamily="16" charset="0"/>
            </a:endParaRPr>
          </a:p>
        </p:txBody>
      </p:sp>
      <p:sp>
        <p:nvSpPr>
          <p:cNvPr id="3081" name="AutoShape 9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6" charset="0"/>
              <a:buNone/>
              <a:defRPr/>
            </a:pPr>
            <a:endParaRPr lang="en-GB">
              <a:latin typeface="Times New Roman" pitchFamily="16" charset="0"/>
              <a:cs typeface="Times New Roman" pitchFamily="16" charset="0"/>
            </a:endParaRPr>
          </a:p>
        </p:txBody>
      </p:sp>
      <p:sp>
        <p:nvSpPr>
          <p:cNvPr id="3082" name="AutoShape 10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6" charset="0"/>
              <a:buNone/>
              <a:defRPr/>
            </a:pPr>
            <a:endParaRPr lang="en-GB">
              <a:latin typeface="Times New Roman" pitchFamily="16" charset="0"/>
              <a:cs typeface="Times New Roman" pitchFamily="16" charset="0"/>
            </a:endParaRP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6" charset="0"/>
              <a:buNone/>
              <a:defRPr/>
            </a:pPr>
            <a:endParaRPr lang="en-GB">
              <a:latin typeface="Times New Roman" pitchFamily="16" charset="0"/>
              <a:cs typeface="Times New Roman" pitchFamily="16" charset="0"/>
            </a:endParaRPr>
          </a:p>
        </p:txBody>
      </p:sp>
      <p:sp>
        <p:nvSpPr>
          <p:cNvPr id="3084" name="Rectangle 12"/>
          <p:cNvSpPr>
            <a:spLocks noGrp="1" noChangeArrowheads="1"/>
          </p:cNvSpPr>
          <p:nvPr>
            <p:ph type="dt"/>
          </p:nvPr>
        </p:nvSpPr>
        <p:spPr bwMode="auto">
          <a:xfrm>
            <a:off x="3884613" y="0"/>
            <a:ext cx="2955925" cy="441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Clr>
                <a:srgbClr val="000000"/>
              </a:buClr>
              <a:buSzPct val="100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278" name="Rectangle 13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56125" cy="3413125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86" name="Rectangle 14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70525" cy="4098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3087" name="Text Box 15"/>
          <p:cNvSpPr txBox="1">
            <a:spLocks noChangeArrowheads="1"/>
          </p:cNvSpPr>
          <p:nvPr/>
        </p:nvSpPr>
        <p:spPr bwMode="auto">
          <a:xfrm>
            <a:off x="0" y="8683625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6" charset="0"/>
              <a:buNone/>
              <a:defRPr/>
            </a:pPr>
            <a:endParaRPr lang="en-GB">
              <a:latin typeface="Times New Roman" pitchFamily="16" charset="0"/>
              <a:cs typeface="Times New Roman" pitchFamily="16" charset="0"/>
            </a:endParaRPr>
          </a:p>
        </p:txBody>
      </p:sp>
      <p:sp>
        <p:nvSpPr>
          <p:cNvPr id="3088" name="Rectangle 16"/>
          <p:cNvSpPr>
            <a:spLocks noGrp="1" noChangeArrowheads="1"/>
          </p:cNvSpPr>
          <p:nvPr>
            <p:ph type="sldNum"/>
          </p:nvPr>
        </p:nvSpPr>
        <p:spPr bwMode="auto">
          <a:xfrm>
            <a:off x="3884613" y="8685213"/>
            <a:ext cx="2955925" cy="441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Clr>
                <a:srgbClr val="000000"/>
              </a:buClr>
              <a:buSzPct val="100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defRPr>
            </a:lvl1pPr>
          </a:lstStyle>
          <a:p>
            <a:pPr>
              <a:defRPr/>
            </a:pPr>
            <a:fld id="{2BEB8B08-D431-4E0B-ABC0-6853563CE13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pitchFamily="2" charset="2"/>
              <a:buNone/>
            </a:pPr>
            <a:fld id="{57F09184-A48F-49BC-8CB3-0AB4F2CAF487}" type="slidenum">
              <a:rPr lang="en-GB" smtClean="0">
                <a:latin typeface="Times New Roman" pitchFamily="18" charset="0"/>
                <a:cs typeface="Times New Roman" pitchFamily="18" charset="0"/>
              </a:rPr>
              <a:pPr>
                <a:buFont typeface="Wingdings" pitchFamily="2" charset="2"/>
                <a:buNone/>
              </a:pPr>
              <a:t>1</a:t>
            </a:fld>
            <a:endParaRPr lang="en-GB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2113" cy="4100513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pitchFamily="2" charset="2"/>
              <a:buNone/>
            </a:pPr>
            <a:fld id="{E734CD9C-865D-4B2F-BD08-6B1D9D3F52E2}" type="slidenum">
              <a:rPr lang="en-GB" smtClean="0">
                <a:latin typeface="Times New Roman" pitchFamily="18" charset="0"/>
                <a:cs typeface="Times New Roman" pitchFamily="18" charset="0"/>
              </a:rPr>
              <a:pPr>
                <a:buFont typeface="Wingdings" pitchFamily="2" charset="2"/>
                <a:buNone/>
              </a:pPr>
              <a:t>2</a:t>
            </a:fld>
            <a:endParaRPr lang="en-GB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5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2113" cy="4100513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pitchFamily="2" charset="2"/>
              <a:buNone/>
            </a:pPr>
            <a:fld id="{C2ED070E-35DD-4BDA-B0CB-97050FF1B192}" type="slidenum">
              <a:rPr lang="en-GB" smtClean="0">
                <a:latin typeface="Times New Roman" pitchFamily="18" charset="0"/>
                <a:cs typeface="Times New Roman" pitchFamily="18" charset="0"/>
              </a:rPr>
              <a:pPr>
                <a:buFont typeface="Wingdings" pitchFamily="2" charset="2"/>
                <a:buNone/>
              </a:pPr>
              <a:t>3</a:t>
            </a:fld>
            <a:endParaRPr lang="en-GB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9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2113" cy="4100513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pitchFamily="2" charset="2"/>
              <a:buNone/>
            </a:pPr>
            <a:fld id="{88E503F8-03FD-423A-A327-9EA1C453909D}" type="slidenum">
              <a:rPr lang="en-GB" smtClean="0">
                <a:latin typeface="Times New Roman" pitchFamily="18" charset="0"/>
                <a:cs typeface="Times New Roman" pitchFamily="18" charset="0"/>
              </a:rPr>
              <a:pPr>
                <a:buFont typeface="Wingdings" pitchFamily="2" charset="2"/>
                <a:buNone/>
              </a:pPr>
              <a:t>4</a:t>
            </a:fld>
            <a:endParaRPr lang="en-GB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3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2113" cy="4100513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pitchFamily="2" charset="2"/>
              <a:buNone/>
            </a:pPr>
            <a:fld id="{12B72775-6D2C-408A-916C-DD39A930A8C1}" type="slidenum">
              <a:rPr lang="en-GB" smtClean="0">
                <a:latin typeface="Times New Roman" pitchFamily="18" charset="0"/>
                <a:cs typeface="Times New Roman" pitchFamily="18" charset="0"/>
              </a:rPr>
              <a:pPr>
                <a:buFont typeface="Wingdings" pitchFamily="2" charset="2"/>
                <a:buNone/>
              </a:pPr>
              <a:t>5</a:t>
            </a:fld>
            <a:endParaRPr lang="en-GB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2113" cy="4100513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pitchFamily="2" charset="2"/>
              <a:buNone/>
            </a:pPr>
            <a:fld id="{6C9A026A-926A-4B64-BCD4-C388E122D316}" type="slidenum">
              <a:rPr lang="en-GB" smtClean="0">
                <a:latin typeface="Times New Roman" pitchFamily="18" charset="0"/>
                <a:cs typeface="Times New Roman" pitchFamily="18" charset="0"/>
              </a:rPr>
              <a:pPr>
                <a:buFont typeface="Wingdings" pitchFamily="2" charset="2"/>
                <a:buNone/>
              </a:pPr>
              <a:t>6</a:t>
            </a:fld>
            <a:endParaRPr lang="en-GB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1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2113" cy="4100513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pitchFamily="2" charset="2"/>
              <a:buNone/>
            </a:pPr>
            <a:fld id="{2DA0F0A4-E85C-4734-909F-E115A74BE8B5}" type="slidenum">
              <a:rPr lang="en-GB" smtClean="0">
                <a:latin typeface="Times New Roman" pitchFamily="18" charset="0"/>
                <a:cs typeface="Times New Roman" pitchFamily="18" charset="0"/>
              </a:rPr>
              <a:pPr>
                <a:buFont typeface="Wingdings" pitchFamily="2" charset="2"/>
                <a:buNone/>
              </a:pPr>
              <a:t>7</a:t>
            </a:fld>
            <a:endParaRPr lang="en-GB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2113" cy="4100513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pitchFamily="2" charset="2"/>
              <a:buNone/>
            </a:pPr>
            <a:fld id="{473F24D4-97D6-4F80-A29C-7E69B43656F9}" type="slidenum">
              <a:rPr lang="en-GB" smtClean="0">
                <a:latin typeface="Times New Roman" pitchFamily="18" charset="0"/>
                <a:cs typeface="Times New Roman" pitchFamily="18" charset="0"/>
              </a:rPr>
              <a:pPr>
                <a:buFont typeface="Wingdings" pitchFamily="2" charset="2"/>
                <a:buNone/>
              </a:pPr>
              <a:t>8</a:t>
            </a:fld>
            <a:endParaRPr lang="en-GB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59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2113" cy="4100513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pitchFamily="2" charset="2"/>
              <a:buNone/>
            </a:pPr>
            <a:fld id="{B28EF261-B07A-4936-BB92-8C325661E7AC}" type="slidenum">
              <a:rPr lang="en-GB" smtClean="0">
                <a:latin typeface="Times New Roman" pitchFamily="18" charset="0"/>
                <a:cs typeface="Times New Roman" pitchFamily="18" charset="0"/>
              </a:rPr>
              <a:pPr>
                <a:buFont typeface="Wingdings" pitchFamily="2" charset="2"/>
                <a:buNone/>
              </a:pPr>
              <a:t>9</a:t>
            </a:fld>
            <a:endParaRPr lang="en-GB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3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2113" cy="4100513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4463" y="738188"/>
            <a:ext cx="1947862" cy="53419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6113" y="738188"/>
            <a:ext cx="5695950" cy="53419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2063" cy="409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263" y="1981200"/>
            <a:ext cx="3802062" cy="409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46113" y="738188"/>
            <a:ext cx="6156325" cy="11747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56525" cy="4098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defTabSz="449263" rtl="0" eaLnBrk="0" fontAlgn="base" hangingPunct="0">
        <a:lnSpc>
          <a:spcPct val="50000"/>
        </a:lnSpc>
        <a:spcBef>
          <a:spcPct val="0"/>
        </a:spcBef>
        <a:spcAft>
          <a:spcPct val="0"/>
        </a:spcAft>
        <a:buClr>
          <a:srgbClr val="333333"/>
        </a:buClr>
        <a:buSzPct val="100000"/>
        <a:buFont typeface="Arial" charset="0"/>
        <a:defRPr sz="3600">
          <a:solidFill>
            <a:srgbClr val="333333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50000"/>
        </a:lnSpc>
        <a:spcBef>
          <a:spcPct val="0"/>
        </a:spcBef>
        <a:spcAft>
          <a:spcPct val="0"/>
        </a:spcAft>
        <a:buClr>
          <a:srgbClr val="333333"/>
        </a:buClr>
        <a:buSzPct val="100000"/>
        <a:buFont typeface="Arial" charset="0"/>
        <a:defRPr sz="3600">
          <a:solidFill>
            <a:srgbClr val="333333"/>
          </a:solidFill>
          <a:latin typeface="Arial" charset="0"/>
          <a:cs typeface="Times New Roman" pitchFamily="16" charset="0"/>
        </a:defRPr>
      </a:lvl2pPr>
      <a:lvl3pPr algn="l" defTabSz="449263" rtl="0" eaLnBrk="0" fontAlgn="base" hangingPunct="0">
        <a:lnSpc>
          <a:spcPct val="50000"/>
        </a:lnSpc>
        <a:spcBef>
          <a:spcPct val="0"/>
        </a:spcBef>
        <a:spcAft>
          <a:spcPct val="0"/>
        </a:spcAft>
        <a:buClr>
          <a:srgbClr val="333333"/>
        </a:buClr>
        <a:buSzPct val="100000"/>
        <a:buFont typeface="Arial" charset="0"/>
        <a:defRPr sz="3600">
          <a:solidFill>
            <a:srgbClr val="333333"/>
          </a:solidFill>
          <a:latin typeface="Arial" charset="0"/>
          <a:cs typeface="Times New Roman" pitchFamily="16" charset="0"/>
        </a:defRPr>
      </a:lvl3pPr>
      <a:lvl4pPr algn="l" defTabSz="449263" rtl="0" eaLnBrk="0" fontAlgn="base" hangingPunct="0">
        <a:lnSpc>
          <a:spcPct val="50000"/>
        </a:lnSpc>
        <a:spcBef>
          <a:spcPct val="0"/>
        </a:spcBef>
        <a:spcAft>
          <a:spcPct val="0"/>
        </a:spcAft>
        <a:buClr>
          <a:srgbClr val="333333"/>
        </a:buClr>
        <a:buSzPct val="100000"/>
        <a:buFont typeface="Arial" charset="0"/>
        <a:defRPr sz="3600">
          <a:solidFill>
            <a:srgbClr val="333333"/>
          </a:solidFill>
          <a:latin typeface="Arial" charset="0"/>
          <a:cs typeface="Times New Roman" pitchFamily="16" charset="0"/>
        </a:defRPr>
      </a:lvl4pPr>
      <a:lvl5pPr algn="l" defTabSz="449263" rtl="0" eaLnBrk="0" fontAlgn="base" hangingPunct="0">
        <a:lnSpc>
          <a:spcPct val="50000"/>
        </a:lnSpc>
        <a:spcBef>
          <a:spcPct val="0"/>
        </a:spcBef>
        <a:spcAft>
          <a:spcPct val="0"/>
        </a:spcAft>
        <a:buClr>
          <a:srgbClr val="333333"/>
        </a:buClr>
        <a:buSzPct val="100000"/>
        <a:buFont typeface="Arial" charset="0"/>
        <a:defRPr sz="3600">
          <a:solidFill>
            <a:srgbClr val="333333"/>
          </a:solidFill>
          <a:latin typeface="Arial" charset="0"/>
          <a:cs typeface="Times New Roman" pitchFamily="16" charset="0"/>
        </a:defRPr>
      </a:lvl5pPr>
      <a:lvl6pPr marL="457200" algn="l" defTabSz="449263" rtl="0" eaLnBrk="0" fontAlgn="base" hangingPunct="0">
        <a:lnSpc>
          <a:spcPct val="50000"/>
        </a:lnSpc>
        <a:spcBef>
          <a:spcPct val="0"/>
        </a:spcBef>
        <a:spcAft>
          <a:spcPct val="0"/>
        </a:spcAft>
        <a:buClr>
          <a:srgbClr val="333333"/>
        </a:buClr>
        <a:buSzPct val="100000"/>
        <a:buFont typeface="Arial" charset="0"/>
        <a:defRPr sz="3600">
          <a:solidFill>
            <a:srgbClr val="333333"/>
          </a:solidFill>
          <a:latin typeface="Arial" charset="0"/>
          <a:cs typeface="Times New Roman" pitchFamily="16" charset="0"/>
        </a:defRPr>
      </a:lvl6pPr>
      <a:lvl7pPr marL="914400" algn="l" defTabSz="449263" rtl="0" eaLnBrk="0" fontAlgn="base" hangingPunct="0">
        <a:lnSpc>
          <a:spcPct val="50000"/>
        </a:lnSpc>
        <a:spcBef>
          <a:spcPct val="0"/>
        </a:spcBef>
        <a:spcAft>
          <a:spcPct val="0"/>
        </a:spcAft>
        <a:buClr>
          <a:srgbClr val="333333"/>
        </a:buClr>
        <a:buSzPct val="100000"/>
        <a:buFont typeface="Arial" charset="0"/>
        <a:defRPr sz="3600">
          <a:solidFill>
            <a:srgbClr val="333333"/>
          </a:solidFill>
          <a:latin typeface="Arial" charset="0"/>
          <a:cs typeface="Times New Roman" pitchFamily="16" charset="0"/>
        </a:defRPr>
      </a:lvl7pPr>
      <a:lvl8pPr marL="1371600" algn="l" defTabSz="449263" rtl="0" eaLnBrk="0" fontAlgn="base" hangingPunct="0">
        <a:lnSpc>
          <a:spcPct val="50000"/>
        </a:lnSpc>
        <a:spcBef>
          <a:spcPct val="0"/>
        </a:spcBef>
        <a:spcAft>
          <a:spcPct val="0"/>
        </a:spcAft>
        <a:buClr>
          <a:srgbClr val="333333"/>
        </a:buClr>
        <a:buSzPct val="100000"/>
        <a:buFont typeface="Arial" charset="0"/>
        <a:defRPr sz="3600">
          <a:solidFill>
            <a:srgbClr val="333333"/>
          </a:solidFill>
          <a:latin typeface="Arial" charset="0"/>
          <a:cs typeface="Times New Roman" pitchFamily="16" charset="0"/>
        </a:defRPr>
      </a:lvl8pPr>
      <a:lvl9pPr marL="1828800" algn="l" defTabSz="449263" rtl="0" eaLnBrk="0" fontAlgn="base" hangingPunct="0">
        <a:lnSpc>
          <a:spcPct val="50000"/>
        </a:lnSpc>
        <a:spcBef>
          <a:spcPct val="0"/>
        </a:spcBef>
        <a:spcAft>
          <a:spcPct val="0"/>
        </a:spcAft>
        <a:buClr>
          <a:srgbClr val="333333"/>
        </a:buClr>
        <a:buSzPct val="100000"/>
        <a:buFont typeface="Arial" charset="0"/>
        <a:defRPr sz="3600">
          <a:solidFill>
            <a:srgbClr val="333333"/>
          </a:solidFill>
          <a:latin typeface="Arial" charset="0"/>
          <a:cs typeface="Times New Roman" pitchFamily="16" charset="0"/>
        </a:defRPr>
      </a:lvl9pPr>
    </p:titleStyle>
    <p:bodyStyle>
      <a:lvl1pPr marL="327025" indent="-327025" algn="l" defTabSz="449263" rtl="0" eaLnBrk="0" fontAlgn="base" hangingPunct="0">
        <a:lnSpc>
          <a:spcPct val="50000"/>
        </a:lnSpc>
        <a:spcBef>
          <a:spcPts val="550"/>
        </a:spcBef>
        <a:spcAft>
          <a:spcPct val="0"/>
        </a:spcAft>
        <a:buClr>
          <a:srgbClr val="333333"/>
        </a:buClr>
        <a:buSzPct val="100000"/>
        <a:buFont typeface="Arial" charset="0"/>
        <a:buChar char="•"/>
        <a:defRPr sz="2200" b="1">
          <a:solidFill>
            <a:srgbClr val="333333"/>
          </a:solidFill>
          <a:latin typeface="+mn-lt"/>
          <a:ea typeface="+mn-ea"/>
          <a:cs typeface="+mn-cs"/>
        </a:defRPr>
      </a:lvl1pPr>
      <a:lvl2pPr marL="727075" indent="-269875" algn="l" defTabSz="449263" rtl="0" eaLnBrk="0" fontAlgn="base" hangingPunct="0">
        <a:lnSpc>
          <a:spcPct val="50000"/>
        </a:lnSpc>
        <a:spcBef>
          <a:spcPts val="700"/>
        </a:spcBef>
        <a:spcAft>
          <a:spcPct val="0"/>
        </a:spcAft>
        <a:buClr>
          <a:srgbClr val="FFFFFF"/>
        </a:buClr>
        <a:buSzPct val="100000"/>
        <a:buFont typeface="Arial Unicode MS" pitchFamily="34" charset="-128"/>
        <a:buChar char="–"/>
        <a:defRPr sz="2800">
          <a:solidFill>
            <a:srgbClr val="FFFFFF"/>
          </a:solidFill>
          <a:latin typeface="Arial Unicode MS" pitchFamily="32" charset="0"/>
          <a:cs typeface="+mn-cs"/>
        </a:defRPr>
      </a:lvl2pPr>
      <a:lvl3pPr marL="1143000" indent="-228600" algn="l" defTabSz="449263" rtl="0" eaLnBrk="0" fontAlgn="base" hangingPunct="0">
        <a:lnSpc>
          <a:spcPct val="50000"/>
        </a:lnSpc>
        <a:spcBef>
          <a:spcPts val="350"/>
        </a:spcBef>
        <a:spcAft>
          <a:spcPct val="0"/>
        </a:spcAft>
        <a:buClr>
          <a:srgbClr val="FFFFFF"/>
        </a:buClr>
        <a:buSzPct val="100000"/>
        <a:buFont typeface="Arial Unicode MS" pitchFamily="34" charset="-128"/>
        <a:buChar char="•"/>
        <a:defRPr sz="1400">
          <a:solidFill>
            <a:srgbClr val="FFFFFF"/>
          </a:solidFill>
          <a:latin typeface="Arial Unicode MS" pitchFamily="32" charset="0"/>
          <a:cs typeface="+mn-cs"/>
        </a:defRPr>
      </a:lvl3pPr>
      <a:lvl4pPr marL="1600200" indent="-228600" algn="l" defTabSz="449263" rtl="0" eaLnBrk="0" fontAlgn="base" hangingPunct="0">
        <a:lnSpc>
          <a:spcPct val="50000"/>
        </a:lnSpc>
        <a:spcBef>
          <a:spcPts val="350"/>
        </a:spcBef>
        <a:spcAft>
          <a:spcPct val="0"/>
        </a:spcAft>
        <a:buClr>
          <a:srgbClr val="FFFFFF"/>
        </a:buClr>
        <a:buSzPct val="100000"/>
        <a:buFont typeface="Arial Unicode MS" pitchFamily="34" charset="-128"/>
        <a:buChar char="–"/>
        <a:defRPr sz="1400">
          <a:solidFill>
            <a:srgbClr val="FFFFFF"/>
          </a:solidFill>
          <a:latin typeface="Arial Unicode MS" pitchFamily="32" charset="0"/>
          <a:cs typeface="+mn-cs"/>
        </a:defRPr>
      </a:lvl4pPr>
      <a:lvl5pPr marL="2057400" indent="-228600" algn="l" defTabSz="449263" rtl="0" eaLnBrk="0" fontAlgn="base" hangingPunct="0">
        <a:lnSpc>
          <a:spcPct val="50000"/>
        </a:lnSpc>
        <a:spcBef>
          <a:spcPts val="350"/>
        </a:spcBef>
        <a:spcAft>
          <a:spcPct val="0"/>
        </a:spcAft>
        <a:buClr>
          <a:srgbClr val="FFFFFF"/>
        </a:buClr>
        <a:buSzPct val="100000"/>
        <a:buFont typeface="Arial Unicode MS" pitchFamily="34" charset="-128"/>
        <a:buChar char="»"/>
        <a:defRPr sz="1400">
          <a:solidFill>
            <a:srgbClr val="FFFFFF"/>
          </a:solidFill>
          <a:latin typeface="Arial Unicode MS" pitchFamily="32" charset="0"/>
          <a:cs typeface="+mn-cs"/>
        </a:defRPr>
      </a:lvl5pPr>
      <a:lvl6pPr marL="2514600" indent="-228600" algn="l" defTabSz="449263" rtl="0" eaLnBrk="0" fontAlgn="base" hangingPunct="0">
        <a:lnSpc>
          <a:spcPct val="50000"/>
        </a:lnSpc>
        <a:spcBef>
          <a:spcPts val="350"/>
        </a:spcBef>
        <a:spcAft>
          <a:spcPct val="0"/>
        </a:spcAft>
        <a:buClr>
          <a:srgbClr val="FFFFFF"/>
        </a:buClr>
        <a:buSzPct val="100000"/>
        <a:buFont typeface="Arial Unicode MS" pitchFamily="32" charset="0"/>
        <a:buChar char="»"/>
        <a:defRPr sz="1400">
          <a:solidFill>
            <a:srgbClr val="FFFFFF"/>
          </a:solidFill>
          <a:latin typeface="Arial Unicode MS" pitchFamily="32" charset="0"/>
          <a:cs typeface="+mn-cs"/>
        </a:defRPr>
      </a:lvl6pPr>
      <a:lvl7pPr marL="2971800" indent="-228600" algn="l" defTabSz="449263" rtl="0" eaLnBrk="0" fontAlgn="base" hangingPunct="0">
        <a:lnSpc>
          <a:spcPct val="50000"/>
        </a:lnSpc>
        <a:spcBef>
          <a:spcPts val="350"/>
        </a:spcBef>
        <a:spcAft>
          <a:spcPct val="0"/>
        </a:spcAft>
        <a:buClr>
          <a:srgbClr val="FFFFFF"/>
        </a:buClr>
        <a:buSzPct val="100000"/>
        <a:buFont typeface="Arial Unicode MS" pitchFamily="32" charset="0"/>
        <a:buChar char="»"/>
        <a:defRPr sz="1400">
          <a:solidFill>
            <a:srgbClr val="FFFFFF"/>
          </a:solidFill>
          <a:latin typeface="Arial Unicode MS" pitchFamily="32" charset="0"/>
          <a:cs typeface="+mn-cs"/>
        </a:defRPr>
      </a:lvl7pPr>
      <a:lvl8pPr marL="3429000" indent="-228600" algn="l" defTabSz="449263" rtl="0" eaLnBrk="0" fontAlgn="base" hangingPunct="0">
        <a:lnSpc>
          <a:spcPct val="50000"/>
        </a:lnSpc>
        <a:spcBef>
          <a:spcPts val="350"/>
        </a:spcBef>
        <a:spcAft>
          <a:spcPct val="0"/>
        </a:spcAft>
        <a:buClr>
          <a:srgbClr val="FFFFFF"/>
        </a:buClr>
        <a:buSzPct val="100000"/>
        <a:buFont typeface="Arial Unicode MS" pitchFamily="32" charset="0"/>
        <a:buChar char="»"/>
        <a:defRPr sz="1400">
          <a:solidFill>
            <a:srgbClr val="FFFFFF"/>
          </a:solidFill>
          <a:latin typeface="Arial Unicode MS" pitchFamily="32" charset="0"/>
          <a:cs typeface="+mn-cs"/>
        </a:defRPr>
      </a:lvl8pPr>
      <a:lvl9pPr marL="3886200" indent="-228600" algn="l" defTabSz="449263" rtl="0" eaLnBrk="0" fontAlgn="base" hangingPunct="0">
        <a:lnSpc>
          <a:spcPct val="50000"/>
        </a:lnSpc>
        <a:spcBef>
          <a:spcPts val="350"/>
        </a:spcBef>
        <a:spcAft>
          <a:spcPct val="0"/>
        </a:spcAft>
        <a:buClr>
          <a:srgbClr val="FFFFFF"/>
        </a:buClr>
        <a:buSzPct val="100000"/>
        <a:buFont typeface="Arial Unicode MS" pitchFamily="32" charset="0"/>
        <a:buChar char="»"/>
        <a:defRPr sz="1400">
          <a:solidFill>
            <a:srgbClr val="FFFFFF"/>
          </a:solidFill>
          <a:latin typeface="Arial Unicode MS" pitchFamily="32" charset="0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"/>
          <p:cNvSpPr txBox="1">
            <a:spLocks noChangeArrowheads="1"/>
          </p:cNvSpPr>
          <p:nvPr/>
        </p:nvSpPr>
        <p:spPr bwMode="auto">
          <a:xfrm>
            <a:off x="1187450" y="1714500"/>
            <a:ext cx="6842125" cy="32178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buClr>
                <a:srgbClr val="B2B2B2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300" dirty="0">
                <a:solidFill>
                  <a:schemeClr val="tx1"/>
                </a:solidFill>
                <a:latin typeface="Comic Sans MS" pitchFamily="66" charset="0"/>
              </a:rPr>
              <a:t>Circuit Design</a:t>
            </a:r>
          </a:p>
          <a:p>
            <a:pPr algn="ctr">
              <a:buClr>
                <a:srgbClr val="B2B2B2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300" dirty="0">
                <a:solidFill>
                  <a:schemeClr val="tx1"/>
                </a:solidFill>
                <a:latin typeface="Comic Sans MS" pitchFamily="66" charset="0"/>
              </a:rPr>
              <a:t>(an intro)</a:t>
            </a:r>
          </a:p>
          <a:p>
            <a:pPr algn="ctr">
              <a:buClr>
                <a:srgbClr val="B2B2B2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3300" dirty="0">
              <a:solidFill>
                <a:schemeClr val="tx1"/>
              </a:solidFill>
              <a:latin typeface="Comic Sans MS" pitchFamily="66" charset="0"/>
            </a:endParaRPr>
          </a:p>
          <a:p>
            <a:pPr>
              <a:buClr>
                <a:srgbClr val="B2B2B2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300" dirty="0" smtClean="0">
                <a:solidFill>
                  <a:schemeClr val="tx1"/>
                </a:solidFill>
                <a:latin typeface="Comic Sans MS" pitchFamily="66" charset="0"/>
              </a:rPr>
              <a:t>Bob </a:t>
            </a:r>
            <a:r>
              <a:rPr lang="en-GB" sz="3300" dirty="0">
                <a:solidFill>
                  <a:schemeClr val="tx1"/>
                </a:solidFill>
                <a:latin typeface="Comic Sans MS" pitchFamily="66" charset="0"/>
              </a:rPr>
              <a:t>Eyre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"/>
          <p:cNvSpPr txBox="1">
            <a:spLocks noChangeArrowheads="1"/>
          </p:cNvSpPr>
          <p:nvPr/>
        </p:nvSpPr>
        <p:spPr bwMode="auto">
          <a:xfrm>
            <a:off x="646113" y="738188"/>
            <a:ext cx="7813675" cy="771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buClr>
                <a:srgbClr val="333333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600">
                <a:solidFill>
                  <a:srgbClr val="333333"/>
                </a:solidFill>
                <a:latin typeface="Comic Sans MS" pitchFamily="66" charset="0"/>
              </a:rPr>
              <a:t>Objectives</a:t>
            </a:r>
          </a:p>
        </p:txBody>
      </p: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685800" y="2160588"/>
            <a:ext cx="7847013" cy="39354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90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900">
                <a:solidFill>
                  <a:srgbClr val="000000"/>
                </a:solidFill>
                <a:latin typeface="Comic Sans MS" pitchFamily="66" charset="0"/>
              </a:rPr>
              <a:t> To be aware of multiple factors that need to taken into account in designing a circuit such as </a:t>
            </a:r>
          </a:p>
          <a:p>
            <a:pPr lvl="1">
              <a:spcBef>
                <a:spcPts val="475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900">
                <a:solidFill>
                  <a:srgbClr val="000000"/>
                </a:solidFill>
                <a:latin typeface="Comic Sans MS" pitchFamily="66" charset="0"/>
              </a:rPr>
              <a:t> selecting appropriate method of protecting the circuit</a:t>
            </a:r>
          </a:p>
          <a:p>
            <a:pPr lvl="1">
              <a:spcBef>
                <a:spcPts val="475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900">
                <a:solidFill>
                  <a:srgbClr val="000000"/>
                </a:solidFill>
                <a:latin typeface="Comic Sans MS" pitchFamily="66" charset="0"/>
              </a:rPr>
              <a:t> selecting appropriate cable type and size.</a:t>
            </a:r>
          </a:p>
          <a:p>
            <a:pPr lvl="1">
              <a:spcBef>
                <a:spcPts val="475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90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90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9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12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5125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/>
          <p:cNvSpPr txBox="1">
            <a:spLocks noChangeArrowheads="1"/>
          </p:cNvSpPr>
          <p:nvPr/>
        </p:nvSpPr>
        <p:spPr bwMode="auto">
          <a:xfrm>
            <a:off x="646113" y="738188"/>
            <a:ext cx="7021512" cy="771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buClr>
                <a:srgbClr val="333333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600">
                <a:solidFill>
                  <a:srgbClr val="333333"/>
                </a:solidFill>
                <a:latin typeface="Comic Sans MS" pitchFamily="66" charset="0"/>
              </a:rPr>
              <a:t>Warm-up Questions  </a:t>
            </a:r>
          </a:p>
        </p:txBody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685800" y="2160588"/>
            <a:ext cx="7847013" cy="39354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>
                <a:solidFill>
                  <a:srgbClr val="000000"/>
                </a:solidFill>
                <a:latin typeface="Comic Sans MS" pitchFamily="66" charset="0"/>
              </a:rPr>
              <a:t> What do fuses &amp; breakers do?</a:t>
            </a:r>
          </a:p>
          <a:p>
            <a:pPr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>
              <a:solidFill>
                <a:srgbClr val="000000"/>
              </a:solidFill>
              <a:latin typeface="Comic Sans MS" pitchFamily="66" charset="0"/>
            </a:endParaRPr>
          </a:p>
          <a:p>
            <a:pPr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>
                <a:solidFill>
                  <a:srgbClr val="000000"/>
                </a:solidFill>
                <a:latin typeface="Comic Sans MS" pitchFamily="66" charset="0"/>
              </a:rPr>
              <a:t> What do RCDs do?</a:t>
            </a:r>
          </a:p>
          <a:p>
            <a:pPr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>
              <a:solidFill>
                <a:srgbClr val="000000"/>
              </a:solidFill>
              <a:latin typeface="Comic Sans MS" pitchFamily="66" charset="0"/>
            </a:endParaRPr>
          </a:p>
          <a:p>
            <a:pPr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>
                <a:solidFill>
                  <a:srgbClr val="000000"/>
                </a:solidFill>
                <a:latin typeface="Comic Sans MS" pitchFamily="66" charset="0"/>
              </a:rPr>
              <a:t> What current will trip/operate a 32A breaker?</a:t>
            </a:r>
          </a:p>
          <a:p>
            <a:pPr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>
              <a:solidFill>
                <a:srgbClr val="000000"/>
              </a:solidFill>
              <a:latin typeface="Comic Sans MS" pitchFamily="66" charset="0"/>
            </a:endParaRPr>
          </a:p>
          <a:p>
            <a:pPr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>
                <a:solidFill>
                  <a:srgbClr val="000000"/>
                </a:solidFill>
                <a:latin typeface="Comic Sans MS" pitchFamily="66" charset="0"/>
              </a:rPr>
              <a:t> Remember I²R losses?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90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90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90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900">
                <a:solidFill>
                  <a:srgbClr val="000000"/>
                </a:solidFill>
                <a:latin typeface="Comic Sans MS" pitchFamily="66" charset="0"/>
              </a:rPr>
              <a:t> 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90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90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90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90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90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900">
              <a:solidFill>
                <a:srgbClr val="000000"/>
              </a:solidFill>
              <a:latin typeface="Arial" charset="0"/>
            </a:endParaRPr>
          </a:p>
          <a:p>
            <a:pPr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/>
            </a:r>
            <a:br>
              <a:rPr lang="en-GB" sz="1900">
                <a:solidFill>
                  <a:srgbClr val="000000"/>
                </a:solidFill>
                <a:latin typeface="Arial" charset="0"/>
              </a:rPr>
            </a:br>
            <a:r>
              <a:rPr lang="en-GB" sz="1900">
                <a:solidFill>
                  <a:srgbClr val="000000"/>
                </a:solidFill>
                <a:latin typeface="Arial" charset="0"/>
              </a:rPr>
              <a:t/>
            </a:r>
            <a:br>
              <a:rPr lang="en-GB" sz="1900">
                <a:solidFill>
                  <a:srgbClr val="000000"/>
                </a:solidFill>
                <a:latin typeface="Arial" charset="0"/>
              </a:rPr>
            </a:br>
            <a:endParaRPr lang="en-GB" sz="19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14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6149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1"/>
          <p:cNvSpPr txBox="1">
            <a:spLocks noChangeArrowheads="1"/>
          </p:cNvSpPr>
          <p:nvPr/>
        </p:nvSpPr>
        <p:spPr bwMode="auto">
          <a:xfrm>
            <a:off x="646113" y="738188"/>
            <a:ext cx="7239000" cy="771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buClr>
                <a:srgbClr val="333333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600">
                <a:solidFill>
                  <a:srgbClr val="333333"/>
                </a:solidFill>
                <a:latin typeface="Comic Sans MS" pitchFamily="66" charset="0"/>
              </a:rPr>
              <a:t>3 Main things to consider </a:t>
            </a:r>
          </a:p>
        </p:txBody>
      </p:sp>
      <p:sp>
        <p:nvSpPr>
          <p:cNvPr id="1028" name="Text Box 2"/>
          <p:cNvSpPr txBox="1">
            <a:spLocks noChangeArrowheads="1"/>
          </p:cNvSpPr>
          <p:nvPr/>
        </p:nvSpPr>
        <p:spPr bwMode="auto">
          <a:xfrm>
            <a:off x="685800" y="2160588"/>
            <a:ext cx="7847013" cy="39354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457200" indent="-457200" algn="ctr"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US" sz="3200">
              <a:solidFill>
                <a:schemeClr val="tx1"/>
              </a:solidFill>
              <a:latin typeface="Comic Sans MS" pitchFamily="66" charset="0"/>
            </a:endParaRPr>
          </a:p>
          <a:p>
            <a:pPr marL="457200" indent="-457200" algn="ctr"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US" sz="7200">
              <a:solidFill>
                <a:schemeClr val="tx1"/>
              </a:solidFill>
              <a:latin typeface="Comic Sans MS" pitchFamily="66" charset="0"/>
            </a:endParaRPr>
          </a:p>
          <a:p>
            <a:pPr marL="457200" indent="-457200">
              <a:spcBef>
                <a:spcPts val="475"/>
              </a:spcBef>
              <a:buClr>
                <a:srgbClr val="000000"/>
              </a:buClr>
              <a:buSzPct val="100000"/>
              <a:buFont typeface="Arial" charset="0"/>
              <a:buAutoNum type="arabicPeriod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US" sz="1900">
              <a:solidFill>
                <a:schemeClr val="tx1"/>
              </a:solidFill>
              <a:latin typeface="Comic Sans MS" pitchFamily="66" charset="0"/>
            </a:endParaRPr>
          </a:p>
          <a:p>
            <a:pPr marL="457200" indent="-457200">
              <a:spcBef>
                <a:spcPts val="475"/>
              </a:spcBef>
              <a:buClr>
                <a:srgbClr val="000000"/>
              </a:buClr>
              <a:buSzPct val="100000"/>
              <a:buFont typeface="Arial" charset="0"/>
              <a:buAutoNum type="arabicPeriod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US" sz="190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029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103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1031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1033" name="Rectangle 7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defTabSz="914400"/>
            <a:endParaRPr lang="en-US" sz="180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1026" name="Object 3"/>
          <p:cNvGraphicFramePr>
            <a:graphicFrameLocks noChangeAspect="1"/>
          </p:cNvGraphicFramePr>
          <p:nvPr/>
        </p:nvGraphicFramePr>
        <p:xfrm>
          <a:off x="2816225" y="3027363"/>
          <a:ext cx="200025" cy="428625"/>
        </p:xfrm>
        <a:graphic>
          <a:graphicData uri="http://schemas.openxmlformats.org/presentationml/2006/ole">
            <p:oleObj spid="_x0000_s1026" name="Equation" r:id="rId4" imgW="114120" imgH="215640" progId="Equation.3">
              <p:embed/>
            </p:oleObj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403350" y="2060575"/>
          <a:ext cx="6096000" cy="284900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720080"/>
                <a:gridCol w="2232248"/>
                <a:gridCol w="3143672"/>
              </a:tblGrid>
              <a:tr h="566354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Comic Sans MS" pitchFamily="66" charset="0"/>
                        </a:rPr>
                        <a:t>Step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Comic Sans MS" pitchFamily="66" charset="0"/>
                        </a:rPr>
                        <a:t>What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Comic Sans MS" pitchFamily="66" charset="0"/>
                        </a:rPr>
                        <a:t>Why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728172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latin typeface="Comic Sans MS" pitchFamily="66" charset="0"/>
                        </a:rPr>
                        <a:t>1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Comic Sans MS" pitchFamily="66" charset="0"/>
                        </a:rPr>
                        <a:t>Current Carrying Capacity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Comic Sans MS" pitchFamily="66" charset="0"/>
                        </a:rPr>
                        <a:t>Cables get hot when carrying current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577682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latin typeface="Comic Sans MS" pitchFamily="66" charset="0"/>
                        </a:rPr>
                        <a:t>2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Comic Sans MS" pitchFamily="66" charset="0"/>
                        </a:rPr>
                        <a:t>Voltage Drop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Comic Sans MS" pitchFamily="66" charset="0"/>
                        </a:rPr>
                        <a:t>We want a decent voltage at the load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416675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latin typeface="Comic Sans MS" pitchFamily="66" charset="0"/>
                        </a:rPr>
                        <a:t>3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Comic Sans MS" pitchFamily="66" charset="0"/>
                        </a:rPr>
                        <a:t>Disconnection Time</a:t>
                      </a:r>
                    </a:p>
                    <a:p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Comic Sans MS" pitchFamily="66" charset="0"/>
                        </a:rPr>
                        <a:t>We want the circuit protective device to operate quickly</a:t>
                      </a:r>
                      <a:endParaRPr lang="en-GB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56" name="Rectangle 13"/>
          <p:cNvSpPr>
            <a:spLocks noChangeArrowheads="1"/>
          </p:cNvSpPr>
          <p:nvPr/>
        </p:nvSpPr>
        <p:spPr bwMode="auto">
          <a:xfrm>
            <a:off x="1403350" y="4868863"/>
            <a:ext cx="6121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>
                <a:solidFill>
                  <a:srgbClr val="000000"/>
                </a:solidFill>
                <a:latin typeface="Comic Sans MS" pitchFamily="66" charset="0"/>
              </a:rPr>
              <a:t>Often the cable chosen in step 1 will suffice for steps 2 and 3 but not always.</a:t>
            </a:r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"/>
          <p:cNvSpPr txBox="1">
            <a:spLocks noChangeArrowheads="1"/>
          </p:cNvSpPr>
          <p:nvPr/>
        </p:nvSpPr>
        <p:spPr bwMode="auto">
          <a:xfrm>
            <a:off x="646113" y="738188"/>
            <a:ext cx="7021512" cy="771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buClr>
                <a:srgbClr val="333333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600">
                <a:solidFill>
                  <a:srgbClr val="333333"/>
                </a:solidFill>
                <a:latin typeface="Comic Sans MS" pitchFamily="66" charset="0"/>
              </a:rPr>
              <a:t>1 Current Carrying Capacity</a:t>
            </a:r>
          </a:p>
        </p:txBody>
      </p:sp>
      <p:sp>
        <p:nvSpPr>
          <p:cNvPr id="7171" name="Text Box 2"/>
          <p:cNvSpPr txBox="1">
            <a:spLocks noChangeArrowheads="1"/>
          </p:cNvSpPr>
          <p:nvPr/>
        </p:nvSpPr>
        <p:spPr bwMode="auto">
          <a:xfrm>
            <a:off x="685800" y="2160588"/>
            <a:ext cx="7847013" cy="39354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>
                <a:solidFill>
                  <a:srgbClr val="000000"/>
                </a:solidFill>
                <a:latin typeface="Comic Sans MS" pitchFamily="66" charset="0"/>
              </a:rPr>
              <a:t> Cables get hotter when carrying current.</a:t>
            </a:r>
          </a:p>
          <a:p>
            <a:pPr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>
                <a:solidFill>
                  <a:srgbClr val="000000"/>
                </a:solidFill>
                <a:latin typeface="Comic Sans MS" pitchFamily="66" charset="0"/>
              </a:rPr>
              <a:t> The more current a given cable carries the hotter it gets.</a:t>
            </a:r>
          </a:p>
          <a:p>
            <a:pPr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>
                <a:solidFill>
                  <a:srgbClr val="000000"/>
                </a:solidFill>
                <a:latin typeface="Comic Sans MS" pitchFamily="66" charset="0"/>
              </a:rPr>
              <a:t> A cable with a larger CSA will heat up less than a similar thinner cable.</a:t>
            </a:r>
          </a:p>
          <a:p>
            <a:pPr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>
                <a:solidFill>
                  <a:srgbClr val="000000"/>
                </a:solidFill>
                <a:latin typeface="Comic Sans MS" pitchFamily="66" charset="0"/>
              </a:rPr>
              <a:t> Cables lose heat more easily if in a cool environment.</a:t>
            </a:r>
          </a:p>
          <a:p>
            <a:pPr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>
                <a:solidFill>
                  <a:srgbClr val="000000"/>
                </a:solidFill>
                <a:latin typeface="Comic Sans MS" pitchFamily="66" charset="0"/>
              </a:rPr>
              <a:t> Cables find it difficult to lose heat if </a:t>
            </a:r>
          </a:p>
          <a:p>
            <a:pPr lvl="1"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>
                <a:solidFill>
                  <a:srgbClr val="000000"/>
                </a:solidFill>
                <a:latin typeface="Comic Sans MS" pitchFamily="66" charset="0"/>
              </a:rPr>
              <a:t>Surrounded by other cables also trying to lose heat.</a:t>
            </a:r>
          </a:p>
          <a:p>
            <a:pPr lvl="1"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>
                <a:solidFill>
                  <a:srgbClr val="000000"/>
                </a:solidFill>
                <a:latin typeface="Comic Sans MS" pitchFamily="66" charset="0"/>
              </a:rPr>
              <a:t>Surrounded by insulation.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90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90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90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90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90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900">
              <a:solidFill>
                <a:srgbClr val="000000"/>
              </a:solidFill>
              <a:latin typeface="Arial" charset="0"/>
            </a:endParaRPr>
          </a:p>
          <a:p>
            <a:pPr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/>
            </a:r>
            <a:br>
              <a:rPr lang="en-GB" sz="1900">
                <a:solidFill>
                  <a:srgbClr val="000000"/>
                </a:solidFill>
                <a:latin typeface="Arial" charset="0"/>
              </a:rPr>
            </a:br>
            <a:r>
              <a:rPr lang="en-GB" sz="1900">
                <a:solidFill>
                  <a:srgbClr val="000000"/>
                </a:solidFill>
                <a:latin typeface="Arial" charset="0"/>
              </a:rPr>
              <a:t/>
            </a:r>
            <a:br>
              <a:rPr lang="en-GB" sz="1900">
                <a:solidFill>
                  <a:srgbClr val="000000"/>
                </a:solidFill>
                <a:latin typeface="Arial" charset="0"/>
              </a:rPr>
            </a:br>
            <a:endParaRPr lang="en-GB" sz="19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17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7173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646113" y="738188"/>
            <a:ext cx="7021512" cy="771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buClr>
                <a:srgbClr val="333333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600">
                <a:solidFill>
                  <a:srgbClr val="333333"/>
                </a:solidFill>
                <a:latin typeface="Comic Sans MS" pitchFamily="66" charset="0"/>
              </a:rPr>
              <a:t>2 Voltage Drop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685800" y="2160588"/>
            <a:ext cx="7847013" cy="39354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>
                <a:solidFill>
                  <a:srgbClr val="000000"/>
                </a:solidFill>
                <a:latin typeface="Comic Sans MS" pitchFamily="66" charset="0"/>
              </a:rPr>
              <a:t> </a:t>
            </a:r>
            <a:r>
              <a:rPr lang="en-GB" sz="2000">
                <a:solidFill>
                  <a:srgbClr val="000000"/>
                </a:solidFill>
                <a:latin typeface="Comic Sans MS" pitchFamily="66" charset="0"/>
              </a:rPr>
              <a:t>We want to try to limit the voltage drop in the circuits cables so as much of the full 230V as practical is available across the load.</a:t>
            </a:r>
          </a:p>
          <a:p>
            <a:pPr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>
                <a:solidFill>
                  <a:srgbClr val="000000"/>
                </a:solidFill>
                <a:latin typeface="Comic Sans MS" pitchFamily="66" charset="0"/>
              </a:rPr>
              <a:t> We need to limit volt drop to</a:t>
            </a:r>
          </a:p>
          <a:p>
            <a:pPr lvl="1"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>
                <a:solidFill>
                  <a:srgbClr val="000000"/>
                </a:solidFill>
                <a:latin typeface="Comic Sans MS" pitchFamily="66" charset="0"/>
              </a:rPr>
              <a:t>3% or 6.9V on lights</a:t>
            </a:r>
          </a:p>
          <a:p>
            <a:pPr lvl="1"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>
                <a:solidFill>
                  <a:srgbClr val="000000"/>
                </a:solidFill>
                <a:latin typeface="Comic Sans MS" pitchFamily="66" charset="0"/>
              </a:rPr>
              <a:t>5% or 11.5V on other circuits</a:t>
            </a:r>
          </a:p>
          <a:p>
            <a:pPr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>
                <a:solidFill>
                  <a:srgbClr val="000000"/>
                </a:solidFill>
                <a:latin typeface="Comic Sans MS" pitchFamily="66" charset="0"/>
              </a:rPr>
              <a:t> Voltage drop in the circuit cabling wastes electricity in the form of a low level heat (I²R losses).</a:t>
            </a:r>
          </a:p>
          <a:p>
            <a:pPr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>
                <a:solidFill>
                  <a:srgbClr val="000000"/>
                </a:solidFill>
                <a:latin typeface="Comic Sans MS" pitchFamily="66" charset="0"/>
              </a:rPr>
              <a:t> Voltage drop is affected by a circuits length, its cables CSA and its design current.</a:t>
            </a:r>
            <a:endParaRPr lang="en-GB" sz="190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90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90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900">
                <a:solidFill>
                  <a:srgbClr val="000000"/>
                </a:solidFill>
                <a:latin typeface="Comic Sans MS" pitchFamily="66" charset="0"/>
              </a:rPr>
              <a:t> 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90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90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90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90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90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900">
              <a:solidFill>
                <a:srgbClr val="000000"/>
              </a:solidFill>
              <a:latin typeface="Arial" charset="0"/>
            </a:endParaRPr>
          </a:p>
          <a:p>
            <a:pPr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/>
            </a:r>
            <a:br>
              <a:rPr lang="en-GB" sz="1900">
                <a:solidFill>
                  <a:srgbClr val="000000"/>
                </a:solidFill>
                <a:latin typeface="Arial" charset="0"/>
              </a:rPr>
            </a:br>
            <a:r>
              <a:rPr lang="en-GB" sz="1900">
                <a:solidFill>
                  <a:srgbClr val="000000"/>
                </a:solidFill>
                <a:latin typeface="Arial" charset="0"/>
              </a:rPr>
              <a:t/>
            </a:r>
            <a:br>
              <a:rPr lang="en-GB" sz="1900">
                <a:solidFill>
                  <a:srgbClr val="000000"/>
                </a:solidFill>
                <a:latin typeface="Arial" charset="0"/>
              </a:rPr>
            </a:br>
            <a:endParaRPr lang="en-GB" sz="19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819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8197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"/>
          <p:cNvSpPr txBox="1">
            <a:spLocks noChangeArrowheads="1"/>
          </p:cNvSpPr>
          <p:nvPr/>
        </p:nvSpPr>
        <p:spPr bwMode="auto">
          <a:xfrm>
            <a:off x="646113" y="738188"/>
            <a:ext cx="7021512" cy="771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buClr>
                <a:srgbClr val="333333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600">
                <a:solidFill>
                  <a:srgbClr val="333333"/>
                </a:solidFill>
                <a:latin typeface="Comic Sans MS" pitchFamily="66" charset="0"/>
              </a:rPr>
              <a:t>3 Disconnection Time</a:t>
            </a:r>
          </a:p>
        </p:txBody>
      </p:sp>
      <p:sp>
        <p:nvSpPr>
          <p:cNvPr id="9219" name="Text Box 2"/>
          <p:cNvSpPr txBox="1">
            <a:spLocks noChangeArrowheads="1"/>
          </p:cNvSpPr>
          <p:nvPr/>
        </p:nvSpPr>
        <p:spPr bwMode="auto">
          <a:xfrm>
            <a:off x="685800" y="2160588"/>
            <a:ext cx="7847013" cy="39354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>
                <a:solidFill>
                  <a:srgbClr val="000000"/>
                </a:solidFill>
                <a:latin typeface="Comic Sans MS" pitchFamily="66" charset="0"/>
              </a:rPr>
              <a:t> Circuits need to disconnect quickly in the event of a fault.</a:t>
            </a:r>
          </a:p>
          <a:p>
            <a:pPr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>
                <a:solidFill>
                  <a:srgbClr val="000000"/>
                </a:solidFill>
                <a:latin typeface="Comic Sans MS" pitchFamily="66" charset="0"/>
              </a:rPr>
              <a:t> On TN earthed systems TNS or TNCS the times are 0.4 or 5 seconds depending whether sockets are fed or not.</a:t>
            </a:r>
          </a:p>
          <a:p>
            <a:pPr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>
                <a:solidFill>
                  <a:srgbClr val="000000"/>
                </a:solidFill>
                <a:latin typeface="Comic Sans MS" pitchFamily="66" charset="0"/>
              </a:rPr>
              <a:t> Lower EFLI paths create larger fault currents causing fuses/breakers to operate more quickly.</a:t>
            </a:r>
          </a:p>
          <a:p>
            <a:pPr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>
                <a:solidFill>
                  <a:srgbClr val="000000"/>
                </a:solidFill>
                <a:latin typeface="Comic Sans MS" pitchFamily="66" charset="0"/>
              </a:rPr>
              <a:t>The length and CSA of a circuits conductors affect EFLI readings. </a:t>
            </a:r>
          </a:p>
          <a:p>
            <a:pPr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>
              <a:solidFill>
                <a:srgbClr val="000000"/>
              </a:solidFill>
              <a:latin typeface="Comic Sans MS" pitchFamily="66" charset="0"/>
            </a:endParaRPr>
          </a:p>
          <a:p>
            <a:pPr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90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90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90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900">
                <a:solidFill>
                  <a:srgbClr val="000000"/>
                </a:solidFill>
                <a:latin typeface="Comic Sans MS" pitchFamily="66" charset="0"/>
              </a:rPr>
              <a:t> 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90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90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90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90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90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900">
              <a:solidFill>
                <a:srgbClr val="000000"/>
              </a:solidFill>
              <a:latin typeface="Arial" charset="0"/>
            </a:endParaRPr>
          </a:p>
          <a:p>
            <a:pPr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/>
            </a:r>
            <a:br>
              <a:rPr lang="en-GB" sz="1900">
                <a:solidFill>
                  <a:srgbClr val="000000"/>
                </a:solidFill>
                <a:latin typeface="Arial" charset="0"/>
              </a:rPr>
            </a:br>
            <a:r>
              <a:rPr lang="en-GB" sz="1900">
                <a:solidFill>
                  <a:srgbClr val="000000"/>
                </a:solidFill>
                <a:latin typeface="Arial" charset="0"/>
              </a:rPr>
              <a:t/>
            </a:r>
            <a:br>
              <a:rPr lang="en-GB" sz="1900">
                <a:solidFill>
                  <a:srgbClr val="000000"/>
                </a:solidFill>
                <a:latin typeface="Arial" charset="0"/>
              </a:rPr>
            </a:br>
            <a:endParaRPr lang="en-GB" sz="19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22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9221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1"/>
          <p:cNvSpPr txBox="1">
            <a:spLocks noChangeArrowheads="1"/>
          </p:cNvSpPr>
          <p:nvPr/>
        </p:nvSpPr>
        <p:spPr bwMode="auto">
          <a:xfrm>
            <a:off x="646113" y="738188"/>
            <a:ext cx="7021512" cy="771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buClr>
                <a:srgbClr val="333333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600">
                <a:solidFill>
                  <a:srgbClr val="333333"/>
                </a:solidFill>
                <a:latin typeface="Comic Sans MS" pitchFamily="66" charset="0"/>
              </a:rPr>
              <a:t>Rule of Thumb calcs</a:t>
            </a:r>
          </a:p>
        </p:txBody>
      </p:sp>
      <p:sp>
        <p:nvSpPr>
          <p:cNvPr id="10243" name="Text Box 2"/>
          <p:cNvSpPr txBox="1">
            <a:spLocks noChangeArrowheads="1"/>
          </p:cNvSpPr>
          <p:nvPr/>
        </p:nvSpPr>
        <p:spPr bwMode="auto">
          <a:xfrm>
            <a:off x="685800" y="2160588"/>
            <a:ext cx="7847013" cy="39354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>
                <a:solidFill>
                  <a:srgbClr val="000000"/>
                </a:solidFill>
                <a:latin typeface="Comic Sans MS" pitchFamily="66" charset="0"/>
              </a:rPr>
              <a:t> Certain circuits are often wired using rule of thumb calculations.</a:t>
            </a:r>
          </a:p>
          <a:p>
            <a:pPr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>
                <a:solidFill>
                  <a:srgbClr val="000000"/>
                </a:solidFill>
                <a:latin typeface="Comic Sans MS" pitchFamily="66" charset="0"/>
              </a:rPr>
              <a:t> In relatively similar scenarios such as identical houses with identical layouts, identical lengths of circuits, identical boards and breakers and circuit routes this may make sense.</a:t>
            </a:r>
          </a:p>
          <a:p>
            <a:pPr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>
                <a:solidFill>
                  <a:srgbClr val="000000"/>
                </a:solidFill>
                <a:latin typeface="Comic Sans MS" pitchFamily="66" charset="0"/>
              </a:rPr>
              <a:t>Be aware, often a seemingly minor change (such as adding thermal insulation) can have a large effect on cable needed for a circuit.</a:t>
            </a:r>
          </a:p>
          <a:p>
            <a:pPr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>
              <a:solidFill>
                <a:srgbClr val="000000"/>
              </a:solidFill>
              <a:latin typeface="Comic Sans MS" pitchFamily="66" charset="0"/>
            </a:endParaRPr>
          </a:p>
          <a:p>
            <a:pPr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90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90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90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900">
                <a:solidFill>
                  <a:srgbClr val="000000"/>
                </a:solidFill>
                <a:latin typeface="Comic Sans MS" pitchFamily="66" charset="0"/>
              </a:rPr>
              <a:t> 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90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90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90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90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90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900">
              <a:solidFill>
                <a:srgbClr val="000000"/>
              </a:solidFill>
              <a:latin typeface="Arial" charset="0"/>
            </a:endParaRPr>
          </a:p>
          <a:p>
            <a:pPr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/>
            </a:r>
            <a:br>
              <a:rPr lang="en-GB" sz="1900">
                <a:solidFill>
                  <a:srgbClr val="000000"/>
                </a:solidFill>
                <a:latin typeface="Arial" charset="0"/>
              </a:rPr>
            </a:br>
            <a:r>
              <a:rPr lang="en-GB" sz="1900">
                <a:solidFill>
                  <a:srgbClr val="000000"/>
                </a:solidFill>
                <a:latin typeface="Arial" charset="0"/>
              </a:rPr>
              <a:t/>
            </a:r>
            <a:br>
              <a:rPr lang="en-GB" sz="1900">
                <a:solidFill>
                  <a:srgbClr val="000000"/>
                </a:solidFill>
                <a:latin typeface="Arial" charset="0"/>
              </a:rPr>
            </a:br>
            <a:endParaRPr lang="en-GB" sz="19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24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10245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1"/>
          <p:cNvSpPr txBox="1">
            <a:spLocks noChangeArrowheads="1"/>
          </p:cNvSpPr>
          <p:nvPr/>
        </p:nvSpPr>
        <p:spPr bwMode="auto">
          <a:xfrm>
            <a:off x="646113" y="738188"/>
            <a:ext cx="7239000" cy="771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buClr>
                <a:srgbClr val="333333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600">
                <a:solidFill>
                  <a:srgbClr val="333333"/>
                </a:solidFill>
                <a:latin typeface="Comic Sans MS" pitchFamily="66" charset="0"/>
              </a:rPr>
              <a:t>Any Questions</a:t>
            </a:r>
          </a:p>
        </p:txBody>
      </p:sp>
      <p:sp>
        <p:nvSpPr>
          <p:cNvPr id="1028" name="Text Box 2"/>
          <p:cNvSpPr txBox="1">
            <a:spLocks noChangeArrowheads="1"/>
          </p:cNvSpPr>
          <p:nvPr/>
        </p:nvSpPr>
        <p:spPr bwMode="auto">
          <a:xfrm>
            <a:off x="685800" y="2160588"/>
            <a:ext cx="7847013" cy="39354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457200" indent="-457200" algn="ctr"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US" sz="3200">
              <a:solidFill>
                <a:schemeClr val="tx1"/>
              </a:solidFill>
              <a:latin typeface="Comic Sans MS" pitchFamily="66" charset="0"/>
            </a:endParaRPr>
          </a:p>
          <a:p>
            <a:pPr marL="457200" indent="-457200" algn="ctr"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3200">
                <a:solidFill>
                  <a:schemeClr val="tx1"/>
                </a:solidFill>
                <a:latin typeface="Comic Sans MS" pitchFamily="66" charset="0"/>
              </a:rPr>
              <a:t>On to Step 1 in more detail</a:t>
            </a:r>
            <a:endParaRPr lang="en-US" sz="7200">
              <a:solidFill>
                <a:schemeClr val="tx1"/>
              </a:solidFill>
              <a:latin typeface="Comic Sans MS" pitchFamily="66" charset="0"/>
            </a:endParaRPr>
          </a:p>
          <a:p>
            <a:pPr marL="457200" indent="-457200">
              <a:spcBef>
                <a:spcPts val="475"/>
              </a:spcBef>
              <a:buClr>
                <a:srgbClr val="000000"/>
              </a:buClr>
              <a:buSzPct val="100000"/>
              <a:buFont typeface="Arial" charset="0"/>
              <a:buAutoNum type="arabicPeriod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US" sz="1900">
              <a:solidFill>
                <a:schemeClr val="tx1"/>
              </a:solidFill>
              <a:latin typeface="Comic Sans MS" pitchFamily="66" charset="0"/>
            </a:endParaRPr>
          </a:p>
          <a:p>
            <a:pPr marL="457200" indent="-457200">
              <a:spcBef>
                <a:spcPts val="475"/>
              </a:spcBef>
              <a:buClr>
                <a:srgbClr val="000000"/>
              </a:buClr>
              <a:buSzPct val="100000"/>
              <a:buFont typeface="Arial" charset="0"/>
              <a:buAutoNum type="arabicPeriod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US" sz="190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05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205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2055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205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2057" name="Rectangle 7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defTabSz="914400"/>
            <a:endParaRPr lang="en-US" sz="180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2050" name="Object 3"/>
          <p:cNvGraphicFramePr>
            <a:graphicFrameLocks noChangeAspect="1"/>
          </p:cNvGraphicFramePr>
          <p:nvPr/>
        </p:nvGraphicFramePr>
        <p:xfrm>
          <a:off x="2816225" y="3027363"/>
          <a:ext cx="200025" cy="428625"/>
        </p:xfrm>
        <a:graphic>
          <a:graphicData uri="http://schemas.openxmlformats.org/presentationml/2006/ole">
            <p:oleObj spid="_x0000_s2050" name="Equation" r:id="rId4" imgW="114120" imgH="215640" progId="Equation.3">
              <p:embed/>
            </p:oleObj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" grpId="0" build="allAtOnce"/>
    </p:bld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"/>
        <a:cs typeface="Times New Roman"/>
      </a:majorFont>
      <a:minorFont>
        <a:latin typeface="Arial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61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cs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61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cs typeface="Times New Roman" pitchFamily="16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8664</TotalTime>
  <Words>463</Words>
  <Application>Microsoft Office PowerPoint</Application>
  <PresentationFormat>On-screen Show (4:3)</PresentationFormat>
  <Paragraphs>137</Paragraphs>
  <Slides>9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Times New Roman</vt:lpstr>
      <vt:lpstr>Arial</vt:lpstr>
      <vt:lpstr>Arial Unicode MS</vt:lpstr>
      <vt:lpstr>Wingdings</vt:lpstr>
      <vt:lpstr>Comic Sans MS</vt:lpstr>
      <vt:lpstr>Office Theme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KTP Presentation</dc:title>
  <dc:creator>Robert Eyre</dc:creator>
  <cp:lastModifiedBy>Bob Eyre</cp:lastModifiedBy>
  <cp:revision>406</cp:revision>
  <dcterms:modified xsi:type="dcterms:W3CDTF">2020-04-01T19:52:00Z</dcterms:modified>
</cp:coreProperties>
</file>