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8"/>
  </p:notesMasterIdLst>
  <p:sldIdLst>
    <p:sldId id="256" r:id="rId2"/>
    <p:sldId id="297" r:id="rId3"/>
    <p:sldId id="371" r:id="rId4"/>
    <p:sldId id="384" r:id="rId5"/>
    <p:sldId id="385" r:id="rId6"/>
    <p:sldId id="386" r:id="rId7"/>
  </p:sldIdLst>
  <p:sldSz cx="9144000" cy="6858000" type="screen4x3"/>
  <p:notesSz cx="6858000" cy="9144000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defTabSz="449263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defTabSz="449263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defTabSz="449263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defTabSz="449263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808080"/>
    <a:srgbClr val="0033CC"/>
    <a:srgbClr val="FFFF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96" autoAdjust="0"/>
    <p:restoredTop sz="94483" autoAdjust="0"/>
  </p:normalViewPr>
  <p:slideViewPr>
    <p:cSldViewPr>
      <p:cViewPr>
        <p:scale>
          <a:sx n="110" d="100"/>
          <a:sy n="110" d="100"/>
        </p:scale>
        <p:origin x="-1644" y="-42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6" charset="0"/>
              <a:buNone/>
              <a:defRPr/>
            </a:pPr>
            <a:endParaRPr lang="en-GB">
              <a:latin typeface="Times New Roman" pitchFamily="16" charset="0"/>
              <a:cs typeface="Times New Roman" pitchFamily="16" charset="0"/>
            </a:endParaRPr>
          </a:p>
        </p:txBody>
      </p:sp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6" charset="0"/>
              <a:buNone/>
              <a:defRPr/>
            </a:pPr>
            <a:endParaRPr lang="en-GB">
              <a:latin typeface="Times New Roman" pitchFamily="16" charset="0"/>
              <a:cs typeface="Times New Roman" pitchFamily="16" charset="0"/>
            </a:endParaRPr>
          </a:p>
        </p:txBody>
      </p:sp>
      <p:sp>
        <p:nvSpPr>
          <p:cNvPr id="3075" name="AutoShape 3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6" charset="0"/>
              <a:buNone/>
              <a:defRPr/>
            </a:pPr>
            <a:endParaRPr lang="en-GB">
              <a:latin typeface="Times New Roman" pitchFamily="16" charset="0"/>
              <a:cs typeface="Times New Roman" pitchFamily="16" charset="0"/>
            </a:endParaRPr>
          </a:p>
        </p:txBody>
      </p:sp>
      <p:sp>
        <p:nvSpPr>
          <p:cNvPr id="3076" name="AutoShape 4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6" charset="0"/>
              <a:buNone/>
              <a:defRPr/>
            </a:pPr>
            <a:endParaRPr lang="en-GB">
              <a:latin typeface="Times New Roman" pitchFamily="16" charset="0"/>
              <a:cs typeface="Times New Roman" pitchFamily="16" charset="0"/>
            </a:endParaRPr>
          </a:p>
        </p:txBody>
      </p:sp>
      <p:sp>
        <p:nvSpPr>
          <p:cNvPr id="3077" name="AutoShape 5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6" charset="0"/>
              <a:buNone/>
              <a:defRPr/>
            </a:pPr>
            <a:endParaRPr lang="en-GB">
              <a:latin typeface="Times New Roman" pitchFamily="16" charset="0"/>
              <a:cs typeface="Times New Roman" pitchFamily="16" charset="0"/>
            </a:endParaRPr>
          </a:p>
        </p:txBody>
      </p:sp>
      <p:sp>
        <p:nvSpPr>
          <p:cNvPr id="3078" name="AutoShape 6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6" charset="0"/>
              <a:buNone/>
              <a:defRPr/>
            </a:pPr>
            <a:endParaRPr lang="en-GB">
              <a:latin typeface="Times New Roman" pitchFamily="16" charset="0"/>
              <a:cs typeface="Times New Roman" pitchFamily="16" charset="0"/>
            </a:endParaRPr>
          </a:p>
        </p:txBody>
      </p:sp>
      <p:sp>
        <p:nvSpPr>
          <p:cNvPr id="3079" name="AutoShape 7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6" charset="0"/>
              <a:buNone/>
              <a:defRPr/>
            </a:pPr>
            <a:endParaRPr lang="en-GB">
              <a:latin typeface="Times New Roman" pitchFamily="16" charset="0"/>
              <a:cs typeface="Times New Roman" pitchFamily="16" charset="0"/>
            </a:endParaRPr>
          </a:p>
        </p:txBody>
      </p:sp>
      <p:sp>
        <p:nvSpPr>
          <p:cNvPr id="3080" name="AutoShape 8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6" charset="0"/>
              <a:buNone/>
              <a:defRPr/>
            </a:pPr>
            <a:endParaRPr lang="en-GB">
              <a:latin typeface="Times New Roman" pitchFamily="16" charset="0"/>
              <a:cs typeface="Times New Roman" pitchFamily="16" charset="0"/>
            </a:endParaRPr>
          </a:p>
        </p:txBody>
      </p:sp>
      <p:sp>
        <p:nvSpPr>
          <p:cNvPr id="3081" name="AutoShape 9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6" charset="0"/>
              <a:buNone/>
              <a:defRPr/>
            </a:pPr>
            <a:endParaRPr lang="en-GB">
              <a:latin typeface="Times New Roman" pitchFamily="16" charset="0"/>
              <a:cs typeface="Times New Roman" pitchFamily="16" charset="0"/>
            </a:endParaRPr>
          </a:p>
        </p:txBody>
      </p:sp>
      <p:sp>
        <p:nvSpPr>
          <p:cNvPr id="3082" name="AutoShape 10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6" charset="0"/>
              <a:buNone/>
              <a:defRPr/>
            </a:pPr>
            <a:endParaRPr lang="en-GB">
              <a:latin typeface="Times New Roman" pitchFamily="16" charset="0"/>
              <a:cs typeface="Times New Roman" pitchFamily="16" charset="0"/>
            </a:endParaRPr>
          </a:p>
        </p:txBody>
      </p:sp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0" y="0"/>
            <a:ext cx="29718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6" charset="0"/>
              <a:buNone/>
              <a:defRPr/>
            </a:pPr>
            <a:endParaRPr lang="en-GB">
              <a:latin typeface="Times New Roman" pitchFamily="16" charset="0"/>
              <a:cs typeface="Times New Roman" pitchFamily="16" charset="0"/>
            </a:endParaRPr>
          </a:p>
        </p:txBody>
      </p:sp>
      <p:sp>
        <p:nvSpPr>
          <p:cNvPr id="3084" name="Rectangle 12"/>
          <p:cNvSpPr>
            <a:spLocks noGrp="1" noChangeArrowheads="1"/>
          </p:cNvSpPr>
          <p:nvPr>
            <p:ph type="dt"/>
          </p:nvPr>
        </p:nvSpPr>
        <p:spPr bwMode="auto">
          <a:xfrm>
            <a:off x="3884613" y="0"/>
            <a:ext cx="2955925" cy="441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Clr>
                <a:srgbClr val="000000"/>
              </a:buClr>
              <a:buSzPct val="100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1518" name="Rectangle 13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56125" cy="3413125"/>
          </a:xfrm>
          <a:prstGeom prst="rect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86" name="Rectangle 14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70525" cy="4098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3087" name="Text Box 15"/>
          <p:cNvSpPr txBox="1">
            <a:spLocks noChangeArrowheads="1"/>
          </p:cNvSpPr>
          <p:nvPr/>
        </p:nvSpPr>
        <p:spPr bwMode="auto">
          <a:xfrm>
            <a:off x="0" y="8683625"/>
            <a:ext cx="29718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6" charset="0"/>
              <a:buNone/>
              <a:defRPr/>
            </a:pPr>
            <a:endParaRPr lang="en-GB">
              <a:latin typeface="Times New Roman" pitchFamily="16" charset="0"/>
              <a:cs typeface="Times New Roman" pitchFamily="16" charset="0"/>
            </a:endParaRPr>
          </a:p>
        </p:txBody>
      </p:sp>
      <p:sp>
        <p:nvSpPr>
          <p:cNvPr id="3088" name="Rectangle 16"/>
          <p:cNvSpPr>
            <a:spLocks noGrp="1" noChangeArrowheads="1"/>
          </p:cNvSpPr>
          <p:nvPr>
            <p:ph type="sldNum"/>
          </p:nvPr>
        </p:nvSpPr>
        <p:spPr bwMode="auto">
          <a:xfrm>
            <a:off x="3884613" y="8685213"/>
            <a:ext cx="2955925" cy="441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Clr>
                <a:srgbClr val="000000"/>
              </a:buClr>
              <a:buSzPct val="100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defRPr>
            </a:lvl1pPr>
          </a:lstStyle>
          <a:p>
            <a:pPr>
              <a:defRPr/>
            </a:pPr>
            <a:fld id="{93BBAA28-016D-4DC2-8FF3-7E70308E70B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Wingdings" pitchFamily="2" charset="2"/>
              <a:buNone/>
            </a:pPr>
            <a:fld id="{22D10635-057C-4CF0-AD40-0BD5FB5A513A}" type="slidenum">
              <a:rPr lang="en-GB" smtClean="0">
                <a:latin typeface="Times New Roman" pitchFamily="18" charset="0"/>
                <a:cs typeface="Times New Roman" pitchFamily="18" charset="0"/>
              </a:rPr>
              <a:pPr>
                <a:buFont typeface="Wingdings" pitchFamily="2" charset="2"/>
                <a:buNone/>
              </a:pPr>
              <a:t>1</a:t>
            </a:fld>
            <a:endParaRPr lang="en-GB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31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sp>
        <p:nvSpPr>
          <p:cNvPr id="22532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2113" cy="4100513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Wingdings" pitchFamily="2" charset="2"/>
              <a:buNone/>
            </a:pPr>
            <a:fld id="{2F9EA001-6EF8-45D7-832C-C563936919A4}" type="slidenum">
              <a:rPr lang="en-GB" smtClean="0">
                <a:latin typeface="Times New Roman" pitchFamily="18" charset="0"/>
                <a:cs typeface="Times New Roman" pitchFamily="18" charset="0"/>
              </a:rPr>
              <a:pPr>
                <a:buFont typeface="Wingdings" pitchFamily="2" charset="2"/>
                <a:buNone/>
              </a:pPr>
              <a:t>2</a:t>
            </a:fld>
            <a:endParaRPr lang="en-GB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555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sp>
        <p:nvSpPr>
          <p:cNvPr id="23556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2113" cy="4100513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Wingdings" pitchFamily="2" charset="2"/>
              <a:buNone/>
            </a:pPr>
            <a:fld id="{33CCA673-0A1A-4040-A2BB-3B22B50A55C6}" type="slidenum">
              <a:rPr lang="en-GB" smtClean="0">
                <a:latin typeface="Times New Roman" pitchFamily="18" charset="0"/>
                <a:cs typeface="Times New Roman" pitchFamily="18" charset="0"/>
              </a:rPr>
              <a:pPr>
                <a:buFont typeface="Wingdings" pitchFamily="2" charset="2"/>
                <a:buNone/>
              </a:pPr>
              <a:t>3</a:t>
            </a:fld>
            <a:endParaRPr lang="en-GB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3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sp>
        <p:nvSpPr>
          <p:cNvPr id="25604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2113" cy="4100513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Wingdings" pitchFamily="2" charset="2"/>
              <a:buNone/>
            </a:pPr>
            <a:fld id="{33CCA673-0A1A-4040-A2BB-3B22B50A55C6}" type="slidenum">
              <a:rPr lang="en-GB" smtClean="0">
                <a:latin typeface="Times New Roman" pitchFamily="18" charset="0"/>
                <a:cs typeface="Times New Roman" pitchFamily="18" charset="0"/>
              </a:rPr>
              <a:pPr>
                <a:buFont typeface="Wingdings" pitchFamily="2" charset="2"/>
                <a:buNone/>
              </a:pPr>
              <a:t>4</a:t>
            </a:fld>
            <a:endParaRPr lang="en-GB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3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sp>
        <p:nvSpPr>
          <p:cNvPr id="25604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2113" cy="4100513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Wingdings" pitchFamily="2" charset="2"/>
              <a:buNone/>
            </a:pPr>
            <a:fld id="{33CCA673-0A1A-4040-A2BB-3B22B50A55C6}" type="slidenum">
              <a:rPr lang="en-GB" smtClean="0">
                <a:latin typeface="Times New Roman" pitchFamily="18" charset="0"/>
                <a:cs typeface="Times New Roman" pitchFamily="18" charset="0"/>
              </a:rPr>
              <a:pPr>
                <a:buFont typeface="Wingdings" pitchFamily="2" charset="2"/>
                <a:buNone/>
              </a:pPr>
              <a:t>5</a:t>
            </a:fld>
            <a:endParaRPr lang="en-GB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3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sp>
        <p:nvSpPr>
          <p:cNvPr id="25604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2113" cy="4100513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Wingdings" pitchFamily="2" charset="2"/>
              <a:buNone/>
            </a:pPr>
            <a:fld id="{33CCA673-0A1A-4040-A2BB-3B22B50A55C6}" type="slidenum">
              <a:rPr lang="en-GB" smtClean="0">
                <a:latin typeface="Times New Roman" pitchFamily="18" charset="0"/>
                <a:cs typeface="Times New Roman" pitchFamily="18" charset="0"/>
              </a:rPr>
              <a:pPr>
                <a:buFont typeface="Wingdings" pitchFamily="2" charset="2"/>
                <a:buNone/>
              </a:pPr>
              <a:t>6</a:t>
            </a:fld>
            <a:endParaRPr lang="en-GB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3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sp>
        <p:nvSpPr>
          <p:cNvPr id="25604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2113" cy="4100513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94463" y="738188"/>
            <a:ext cx="1947862" cy="53419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6113" y="738188"/>
            <a:ext cx="5695950" cy="53419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02063" cy="4098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263" y="1981200"/>
            <a:ext cx="3802062" cy="4098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46113" y="738188"/>
            <a:ext cx="6156325" cy="11747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56525" cy="4098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defTabSz="449263" rtl="0" eaLnBrk="0" fontAlgn="base" hangingPunct="0">
        <a:lnSpc>
          <a:spcPct val="50000"/>
        </a:lnSpc>
        <a:spcBef>
          <a:spcPct val="0"/>
        </a:spcBef>
        <a:spcAft>
          <a:spcPct val="0"/>
        </a:spcAft>
        <a:buClr>
          <a:srgbClr val="333333"/>
        </a:buClr>
        <a:buSzPct val="100000"/>
        <a:buFont typeface="Arial" charset="0"/>
        <a:defRPr sz="3600">
          <a:solidFill>
            <a:srgbClr val="333333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lnSpc>
          <a:spcPct val="50000"/>
        </a:lnSpc>
        <a:spcBef>
          <a:spcPct val="0"/>
        </a:spcBef>
        <a:spcAft>
          <a:spcPct val="0"/>
        </a:spcAft>
        <a:buClr>
          <a:srgbClr val="333333"/>
        </a:buClr>
        <a:buSzPct val="100000"/>
        <a:buFont typeface="Arial" charset="0"/>
        <a:defRPr sz="3600">
          <a:solidFill>
            <a:srgbClr val="333333"/>
          </a:solidFill>
          <a:latin typeface="Arial" charset="0"/>
          <a:cs typeface="Times New Roman" pitchFamily="16" charset="0"/>
        </a:defRPr>
      </a:lvl2pPr>
      <a:lvl3pPr algn="l" defTabSz="449263" rtl="0" eaLnBrk="0" fontAlgn="base" hangingPunct="0">
        <a:lnSpc>
          <a:spcPct val="50000"/>
        </a:lnSpc>
        <a:spcBef>
          <a:spcPct val="0"/>
        </a:spcBef>
        <a:spcAft>
          <a:spcPct val="0"/>
        </a:spcAft>
        <a:buClr>
          <a:srgbClr val="333333"/>
        </a:buClr>
        <a:buSzPct val="100000"/>
        <a:buFont typeface="Arial" charset="0"/>
        <a:defRPr sz="3600">
          <a:solidFill>
            <a:srgbClr val="333333"/>
          </a:solidFill>
          <a:latin typeface="Arial" charset="0"/>
          <a:cs typeface="Times New Roman" pitchFamily="16" charset="0"/>
        </a:defRPr>
      </a:lvl3pPr>
      <a:lvl4pPr algn="l" defTabSz="449263" rtl="0" eaLnBrk="0" fontAlgn="base" hangingPunct="0">
        <a:lnSpc>
          <a:spcPct val="50000"/>
        </a:lnSpc>
        <a:spcBef>
          <a:spcPct val="0"/>
        </a:spcBef>
        <a:spcAft>
          <a:spcPct val="0"/>
        </a:spcAft>
        <a:buClr>
          <a:srgbClr val="333333"/>
        </a:buClr>
        <a:buSzPct val="100000"/>
        <a:buFont typeface="Arial" charset="0"/>
        <a:defRPr sz="3600">
          <a:solidFill>
            <a:srgbClr val="333333"/>
          </a:solidFill>
          <a:latin typeface="Arial" charset="0"/>
          <a:cs typeface="Times New Roman" pitchFamily="16" charset="0"/>
        </a:defRPr>
      </a:lvl4pPr>
      <a:lvl5pPr algn="l" defTabSz="449263" rtl="0" eaLnBrk="0" fontAlgn="base" hangingPunct="0">
        <a:lnSpc>
          <a:spcPct val="50000"/>
        </a:lnSpc>
        <a:spcBef>
          <a:spcPct val="0"/>
        </a:spcBef>
        <a:spcAft>
          <a:spcPct val="0"/>
        </a:spcAft>
        <a:buClr>
          <a:srgbClr val="333333"/>
        </a:buClr>
        <a:buSzPct val="100000"/>
        <a:buFont typeface="Arial" charset="0"/>
        <a:defRPr sz="3600">
          <a:solidFill>
            <a:srgbClr val="333333"/>
          </a:solidFill>
          <a:latin typeface="Arial" charset="0"/>
          <a:cs typeface="Times New Roman" pitchFamily="16" charset="0"/>
        </a:defRPr>
      </a:lvl5pPr>
      <a:lvl6pPr marL="457200" algn="l" defTabSz="449263" rtl="0" eaLnBrk="0" fontAlgn="base" hangingPunct="0">
        <a:lnSpc>
          <a:spcPct val="50000"/>
        </a:lnSpc>
        <a:spcBef>
          <a:spcPct val="0"/>
        </a:spcBef>
        <a:spcAft>
          <a:spcPct val="0"/>
        </a:spcAft>
        <a:buClr>
          <a:srgbClr val="333333"/>
        </a:buClr>
        <a:buSzPct val="100000"/>
        <a:buFont typeface="Arial" charset="0"/>
        <a:defRPr sz="3600">
          <a:solidFill>
            <a:srgbClr val="333333"/>
          </a:solidFill>
          <a:latin typeface="Arial" charset="0"/>
          <a:cs typeface="Times New Roman" pitchFamily="16" charset="0"/>
        </a:defRPr>
      </a:lvl6pPr>
      <a:lvl7pPr marL="914400" algn="l" defTabSz="449263" rtl="0" eaLnBrk="0" fontAlgn="base" hangingPunct="0">
        <a:lnSpc>
          <a:spcPct val="50000"/>
        </a:lnSpc>
        <a:spcBef>
          <a:spcPct val="0"/>
        </a:spcBef>
        <a:spcAft>
          <a:spcPct val="0"/>
        </a:spcAft>
        <a:buClr>
          <a:srgbClr val="333333"/>
        </a:buClr>
        <a:buSzPct val="100000"/>
        <a:buFont typeface="Arial" charset="0"/>
        <a:defRPr sz="3600">
          <a:solidFill>
            <a:srgbClr val="333333"/>
          </a:solidFill>
          <a:latin typeface="Arial" charset="0"/>
          <a:cs typeface="Times New Roman" pitchFamily="16" charset="0"/>
        </a:defRPr>
      </a:lvl7pPr>
      <a:lvl8pPr marL="1371600" algn="l" defTabSz="449263" rtl="0" eaLnBrk="0" fontAlgn="base" hangingPunct="0">
        <a:lnSpc>
          <a:spcPct val="50000"/>
        </a:lnSpc>
        <a:spcBef>
          <a:spcPct val="0"/>
        </a:spcBef>
        <a:spcAft>
          <a:spcPct val="0"/>
        </a:spcAft>
        <a:buClr>
          <a:srgbClr val="333333"/>
        </a:buClr>
        <a:buSzPct val="100000"/>
        <a:buFont typeface="Arial" charset="0"/>
        <a:defRPr sz="3600">
          <a:solidFill>
            <a:srgbClr val="333333"/>
          </a:solidFill>
          <a:latin typeface="Arial" charset="0"/>
          <a:cs typeface="Times New Roman" pitchFamily="16" charset="0"/>
        </a:defRPr>
      </a:lvl8pPr>
      <a:lvl9pPr marL="1828800" algn="l" defTabSz="449263" rtl="0" eaLnBrk="0" fontAlgn="base" hangingPunct="0">
        <a:lnSpc>
          <a:spcPct val="50000"/>
        </a:lnSpc>
        <a:spcBef>
          <a:spcPct val="0"/>
        </a:spcBef>
        <a:spcAft>
          <a:spcPct val="0"/>
        </a:spcAft>
        <a:buClr>
          <a:srgbClr val="333333"/>
        </a:buClr>
        <a:buSzPct val="100000"/>
        <a:buFont typeface="Arial" charset="0"/>
        <a:defRPr sz="3600">
          <a:solidFill>
            <a:srgbClr val="333333"/>
          </a:solidFill>
          <a:latin typeface="Arial" charset="0"/>
          <a:cs typeface="Times New Roman" pitchFamily="16" charset="0"/>
        </a:defRPr>
      </a:lvl9pPr>
    </p:titleStyle>
    <p:bodyStyle>
      <a:lvl1pPr marL="327025" indent="-327025" algn="l" defTabSz="449263" rtl="0" eaLnBrk="0" fontAlgn="base" hangingPunct="0">
        <a:lnSpc>
          <a:spcPct val="50000"/>
        </a:lnSpc>
        <a:spcBef>
          <a:spcPts val="550"/>
        </a:spcBef>
        <a:spcAft>
          <a:spcPct val="0"/>
        </a:spcAft>
        <a:buClr>
          <a:srgbClr val="333333"/>
        </a:buClr>
        <a:buSzPct val="100000"/>
        <a:buFont typeface="Arial" charset="0"/>
        <a:buChar char="•"/>
        <a:defRPr sz="2200" b="1">
          <a:solidFill>
            <a:srgbClr val="333333"/>
          </a:solidFill>
          <a:latin typeface="+mn-lt"/>
          <a:ea typeface="+mn-ea"/>
          <a:cs typeface="+mn-cs"/>
        </a:defRPr>
      </a:lvl1pPr>
      <a:lvl2pPr marL="727075" indent="-269875" algn="l" defTabSz="449263" rtl="0" eaLnBrk="0" fontAlgn="base" hangingPunct="0">
        <a:lnSpc>
          <a:spcPct val="50000"/>
        </a:lnSpc>
        <a:spcBef>
          <a:spcPts val="700"/>
        </a:spcBef>
        <a:spcAft>
          <a:spcPct val="0"/>
        </a:spcAft>
        <a:buClr>
          <a:srgbClr val="FFFFFF"/>
        </a:buClr>
        <a:buSzPct val="100000"/>
        <a:buFont typeface="Arial Unicode MS" pitchFamily="34" charset="-128"/>
        <a:buChar char="–"/>
        <a:defRPr sz="2800">
          <a:solidFill>
            <a:srgbClr val="FFFFFF"/>
          </a:solidFill>
          <a:latin typeface="Arial Unicode MS" pitchFamily="32" charset="0"/>
          <a:cs typeface="+mn-cs"/>
        </a:defRPr>
      </a:lvl2pPr>
      <a:lvl3pPr marL="1143000" indent="-228600" algn="l" defTabSz="449263" rtl="0" eaLnBrk="0" fontAlgn="base" hangingPunct="0">
        <a:lnSpc>
          <a:spcPct val="50000"/>
        </a:lnSpc>
        <a:spcBef>
          <a:spcPts val="350"/>
        </a:spcBef>
        <a:spcAft>
          <a:spcPct val="0"/>
        </a:spcAft>
        <a:buClr>
          <a:srgbClr val="FFFFFF"/>
        </a:buClr>
        <a:buSzPct val="100000"/>
        <a:buFont typeface="Arial Unicode MS" pitchFamily="34" charset="-128"/>
        <a:buChar char="•"/>
        <a:defRPr sz="1400">
          <a:solidFill>
            <a:srgbClr val="FFFFFF"/>
          </a:solidFill>
          <a:latin typeface="Arial Unicode MS" pitchFamily="32" charset="0"/>
          <a:cs typeface="+mn-cs"/>
        </a:defRPr>
      </a:lvl3pPr>
      <a:lvl4pPr marL="1600200" indent="-228600" algn="l" defTabSz="449263" rtl="0" eaLnBrk="0" fontAlgn="base" hangingPunct="0">
        <a:lnSpc>
          <a:spcPct val="50000"/>
        </a:lnSpc>
        <a:spcBef>
          <a:spcPts val="350"/>
        </a:spcBef>
        <a:spcAft>
          <a:spcPct val="0"/>
        </a:spcAft>
        <a:buClr>
          <a:srgbClr val="FFFFFF"/>
        </a:buClr>
        <a:buSzPct val="100000"/>
        <a:buFont typeface="Arial Unicode MS" pitchFamily="34" charset="-128"/>
        <a:buChar char="–"/>
        <a:defRPr sz="1400">
          <a:solidFill>
            <a:srgbClr val="FFFFFF"/>
          </a:solidFill>
          <a:latin typeface="Arial Unicode MS" pitchFamily="32" charset="0"/>
          <a:cs typeface="+mn-cs"/>
        </a:defRPr>
      </a:lvl4pPr>
      <a:lvl5pPr marL="2057400" indent="-228600" algn="l" defTabSz="449263" rtl="0" eaLnBrk="0" fontAlgn="base" hangingPunct="0">
        <a:lnSpc>
          <a:spcPct val="50000"/>
        </a:lnSpc>
        <a:spcBef>
          <a:spcPts val="350"/>
        </a:spcBef>
        <a:spcAft>
          <a:spcPct val="0"/>
        </a:spcAft>
        <a:buClr>
          <a:srgbClr val="FFFFFF"/>
        </a:buClr>
        <a:buSzPct val="100000"/>
        <a:buFont typeface="Arial Unicode MS" pitchFamily="34" charset="-128"/>
        <a:buChar char="»"/>
        <a:defRPr sz="1400">
          <a:solidFill>
            <a:srgbClr val="FFFFFF"/>
          </a:solidFill>
          <a:latin typeface="Arial Unicode MS" pitchFamily="32" charset="0"/>
          <a:cs typeface="+mn-cs"/>
        </a:defRPr>
      </a:lvl5pPr>
      <a:lvl6pPr marL="2514600" indent="-228600" algn="l" defTabSz="449263" rtl="0" eaLnBrk="0" fontAlgn="base" hangingPunct="0">
        <a:lnSpc>
          <a:spcPct val="50000"/>
        </a:lnSpc>
        <a:spcBef>
          <a:spcPts val="350"/>
        </a:spcBef>
        <a:spcAft>
          <a:spcPct val="0"/>
        </a:spcAft>
        <a:buClr>
          <a:srgbClr val="FFFFFF"/>
        </a:buClr>
        <a:buSzPct val="100000"/>
        <a:buFont typeface="Arial Unicode MS" pitchFamily="32" charset="0"/>
        <a:buChar char="»"/>
        <a:defRPr sz="1400">
          <a:solidFill>
            <a:srgbClr val="FFFFFF"/>
          </a:solidFill>
          <a:latin typeface="Arial Unicode MS" pitchFamily="32" charset="0"/>
          <a:cs typeface="+mn-cs"/>
        </a:defRPr>
      </a:lvl6pPr>
      <a:lvl7pPr marL="2971800" indent="-228600" algn="l" defTabSz="449263" rtl="0" eaLnBrk="0" fontAlgn="base" hangingPunct="0">
        <a:lnSpc>
          <a:spcPct val="50000"/>
        </a:lnSpc>
        <a:spcBef>
          <a:spcPts val="350"/>
        </a:spcBef>
        <a:spcAft>
          <a:spcPct val="0"/>
        </a:spcAft>
        <a:buClr>
          <a:srgbClr val="FFFFFF"/>
        </a:buClr>
        <a:buSzPct val="100000"/>
        <a:buFont typeface="Arial Unicode MS" pitchFamily="32" charset="0"/>
        <a:buChar char="»"/>
        <a:defRPr sz="1400">
          <a:solidFill>
            <a:srgbClr val="FFFFFF"/>
          </a:solidFill>
          <a:latin typeface="Arial Unicode MS" pitchFamily="32" charset="0"/>
          <a:cs typeface="+mn-cs"/>
        </a:defRPr>
      </a:lvl7pPr>
      <a:lvl8pPr marL="3429000" indent="-228600" algn="l" defTabSz="449263" rtl="0" eaLnBrk="0" fontAlgn="base" hangingPunct="0">
        <a:lnSpc>
          <a:spcPct val="50000"/>
        </a:lnSpc>
        <a:spcBef>
          <a:spcPts val="350"/>
        </a:spcBef>
        <a:spcAft>
          <a:spcPct val="0"/>
        </a:spcAft>
        <a:buClr>
          <a:srgbClr val="FFFFFF"/>
        </a:buClr>
        <a:buSzPct val="100000"/>
        <a:buFont typeface="Arial Unicode MS" pitchFamily="32" charset="0"/>
        <a:buChar char="»"/>
        <a:defRPr sz="1400">
          <a:solidFill>
            <a:srgbClr val="FFFFFF"/>
          </a:solidFill>
          <a:latin typeface="Arial Unicode MS" pitchFamily="32" charset="0"/>
          <a:cs typeface="+mn-cs"/>
        </a:defRPr>
      </a:lvl8pPr>
      <a:lvl9pPr marL="3886200" indent="-228600" algn="l" defTabSz="449263" rtl="0" eaLnBrk="0" fontAlgn="base" hangingPunct="0">
        <a:lnSpc>
          <a:spcPct val="50000"/>
        </a:lnSpc>
        <a:spcBef>
          <a:spcPts val="350"/>
        </a:spcBef>
        <a:spcAft>
          <a:spcPct val="0"/>
        </a:spcAft>
        <a:buClr>
          <a:srgbClr val="FFFFFF"/>
        </a:buClr>
        <a:buSzPct val="100000"/>
        <a:buFont typeface="Arial Unicode MS" pitchFamily="32" charset="0"/>
        <a:buChar char="»"/>
        <a:defRPr sz="1400">
          <a:solidFill>
            <a:srgbClr val="FFFFFF"/>
          </a:solidFill>
          <a:latin typeface="Arial Unicode MS" pitchFamily="32" charset="0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1"/>
          <p:cNvSpPr txBox="1">
            <a:spLocks noChangeArrowheads="1"/>
          </p:cNvSpPr>
          <p:nvPr/>
        </p:nvSpPr>
        <p:spPr bwMode="auto">
          <a:xfrm>
            <a:off x="1187450" y="1052513"/>
            <a:ext cx="6842125" cy="3879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>
              <a:buClr>
                <a:srgbClr val="B2B2B2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800" dirty="0">
                <a:solidFill>
                  <a:schemeClr val="tx1"/>
                </a:solidFill>
                <a:latin typeface="Comic Sans MS" pitchFamily="66" charset="0"/>
              </a:rPr>
              <a:t>Unit </a:t>
            </a:r>
            <a:r>
              <a:rPr lang="en-GB" sz="2800" dirty="0" smtClean="0">
                <a:solidFill>
                  <a:schemeClr val="tx1"/>
                </a:solidFill>
                <a:latin typeface="Comic Sans MS" pitchFamily="66" charset="0"/>
              </a:rPr>
              <a:t>106 </a:t>
            </a:r>
            <a:r>
              <a:rPr lang="en-GB" dirty="0" smtClean="0">
                <a:solidFill>
                  <a:schemeClr val="tx1"/>
                </a:solidFill>
                <a:latin typeface="Comic Sans MS" pitchFamily="66" charset="0"/>
              </a:rPr>
              <a:t>Understand and demonstrate fundamental electrical installation operations </a:t>
            </a:r>
            <a:endParaRPr lang="en-GB" dirty="0">
              <a:solidFill>
                <a:schemeClr val="tx1"/>
              </a:solidFill>
              <a:latin typeface="Comic Sans MS" pitchFamily="66" charset="0"/>
            </a:endParaRPr>
          </a:p>
          <a:p>
            <a:pPr>
              <a:buClr>
                <a:srgbClr val="B2B2B2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2800" dirty="0">
              <a:solidFill>
                <a:schemeClr val="tx1"/>
              </a:solidFill>
              <a:latin typeface="Comic Sans MS" pitchFamily="66" charset="0"/>
            </a:endParaRPr>
          </a:p>
          <a:p>
            <a:pPr>
              <a:buClr>
                <a:srgbClr val="B2B2B2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dirty="0">
                <a:solidFill>
                  <a:schemeClr val="tx1"/>
                </a:solidFill>
                <a:latin typeface="Comic Sans MS" pitchFamily="66" charset="0"/>
              </a:rPr>
              <a:t>Outcome </a:t>
            </a:r>
            <a:r>
              <a:rPr lang="en-GB" dirty="0" smtClean="0">
                <a:solidFill>
                  <a:schemeClr val="tx1"/>
                </a:solidFill>
                <a:latin typeface="Comic Sans MS" pitchFamily="66" charset="0"/>
              </a:rPr>
              <a:t>1  Be able to follow health and safety methods to carry out basic electrical practical applications </a:t>
            </a:r>
            <a:endParaRPr lang="en-GB" dirty="0">
              <a:solidFill>
                <a:schemeClr val="tx1"/>
              </a:solidFill>
              <a:latin typeface="Comic Sans MS" pitchFamily="66" charset="0"/>
            </a:endParaRPr>
          </a:p>
          <a:p>
            <a:pPr>
              <a:buClr>
                <a:srgbClr val="B2B2B2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dirty="0">
                <a:solidFill>
                  <a:schemeClr val="tx1"/>
                </a:solidFill>
                <a:latin typeface="Comic Sans MS" pitchFamily="66" charset="0"/>
              </a:rPr>
              <a:t> </a:t>
            </a:r>
          </a:p>
          <a:p>
            <a:pPr>
              <a:buClr>
                <a:srgbClr val="B2B2B2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3300" dirty="0">
                <a:solidFill>
                  <a:schemeClr val="tx1"/>
                </a:solidFill>
                <a:latin typeface="Comic Sans MS" pitchFamily="66" charset="0"/>
              </a:rPr>
              <a:t>Bob Eyre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1"/>
          <p:cNvSpPr txBox="1">
            <a:spLocks noChangeArrowheads="1"/>
          </p:cNvSpPr>
          <p:nvPr/>
        </p:nvSpPr>
        <p:spPr bwMode="auto">
          <a:xfrm>
            <a:off x="646113" y="738188"/>
            <a:ext cx="7813675" cy="771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buClr>
                <a:srgbClr val="333333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3600">
                <a:solidFill>
                  <a:srgbClr val="333333"/>
                </a:solidFill>
                <a:latin typeface="Comic Sans MS" pitchFamily="66" charset="0"/>
              </a:rPr>
              <a:t>Objectives</a:t>
            </a:r>
          </a:p>
        </p:txBody>
      </p:sp>
      <p:sp>
        <p:nvSpPr>
          <p:cNvPr id="4099" name="Text Box 2"/>
          <p:cNvSpPr txBox="1">
            <a:spLocks noChangeArrowheads="1"/>
          </p:cNvSpPr>
          <p:nvPr/>
        </p:nvSpPr>
        <p:spPr bwMode="auto">
          <a:xfrm>
            <a:off x="685800" y="1773238"/>
            <a:ext cx="7847013" cy="43227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1900" dirty="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900" dirty="0" smtClean="0">
                <a:solidFill>
                  <a:srgbClr val="000000"/>
                </a:solidFill>
                <a:latin typeface="Comic Sans MS" pitchFamily="66" charset="0"/>
              </a:rPr>
              <a:t>1.1 demonstrate the correct use of personal protective equipment for basic electrical practical applications </a:t>
            </a: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900" dirty="0" smtClean="0">
                <a:solidFill>
                  <a:srgbClr val="000000"/>
                </a:solidFill>
                <a:latin typeface="Comic Sans MS" pitchFamily="66" charset="0"/>
              </a:rPr>
              <a:t>1.2 use the relevant health and safety practices throughout the task </a:t>
            </a: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900" dirty="0" smtClean="0">
                <a:solidFill>
                  <a:srgbClr val="000000"/>
                </a:solidFill>
                <a:latin typeface="Comic Sans MS" pitchFamily="66" charset="0"/>
              </a:rPr>
              <a:t>1.3 identify and report any potential workshop hazards </a:t>
            </a: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900" dirty="0" smtClean="0">
                <a:solidFill>
                  <a:srgbClr val="000000"/>
                </a:solidFill>
                <a:latin typeface="Comic Sans MS" pitchFamily="66" charset="0"/>
              </a:rPr>
              <a:t>1.4 demonstrate how to reduce risks for workshop activities.</a:t>
            </a:r>
            <a:endParaRPr lang="en-GB" sz="1900" dirty="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1900" dirty="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19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10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sp>
        <p:nvSpPr>
          <p:cNvPr id="4101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1"/>
          <p:cNvSpPr txBox="1">
            <a:spLocks noChangeArrowheads="1"/>
          </p:cNvSpPr>
          <p:nvPr/>
        </p:nvSpPr>
        <p:spPr bwMode="auto">
          <a:xfrm>
            <a:off x="646113" y="738188"/>
            <a:ext cx="7021512" cy="771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buClr>
                <a:srgbClr val="333333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3200" dirty="0" smtClean="0">
                <a:solidFill>
                  <a:srgbClr val="333333"/>
                </a:solidFill>
                <a:latin typeface="Comic Sans MS" pitchFamily="66" charset="0"/>
              </a:rPr>
              <a:t>Demonstrate Correct Use of PPE</a:t>
            </a:r>
            <a:endParaRPr lang="en-GB" sz="3200" dirty="0">
              <a:solidFill>
                <a:srgbClr val="333333"/>
              </a:solidFill>
              <a:latin typeface="Comic Sans MS" pitchFamily="66" charset="0"/>
            </a:endParaRPr>
          </a:p>
        </p:txBody>
      </p:sp>
      <p:sp>
        <p:nvSpPr>
          <p:cNvPr id="6147" name="Text Box 2"/>
          <p:cNvSpPr txBox="1">
            <a:spLocks noChangeArrowheads="1"/>
          </p:cNvSpPr>
          <p:nvPr/>
        </p:nvSpPr>
        <p:spPr bwMode="auto">
          <a:xfrm>
            <a:off x="685800" y="1773238"/>
            <a:ext cx="7847013" cy="43227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dirty="0" smtClean="0">
                <a:solidFill>
                  <a:srgbClr val="000000"/>
                </a:solidFill>
                <a:latin typeface="Comic Sans MS" pitchFamily="66" charset="0"/>
              </a:rPr>
              <a:t>Correct use of PPE in the workshop means.</a:t>
            </a: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dirty="0" smtClean="0">
                <a:solidFill>
                  <a:srgbClr val="000000"/>
                </a:solidFill>
                <a:latin typeface="Comic Sans MS" pitchFamily="66" charset="0"/>
              </a:rPr>
              <a:t>Wearing of appropriate clothing</a:t>
            </a: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dirty="0" smtClean="0">
                <a:solidFill>
                  <a:srgbClr val="000000"/>
                </a:solidFill>
                <a:latin typeface="Comic Sans MS" pitchFamily="66" charset="0"/>
              </a:rPr>
              <a:t>Wearing of Safety Footwear which you should bring with you each day you are have workshop/practical lessons.</a:t>
            </a: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dirty="0" smtClean="0">
                <a:solidFill>
                  <a:srgbClr val="000000"/>
                </a:solidFill>
                <a:latin typeface="Comic Sans MS" pitchFamily="66" charset="0"/>
              </a:rPr>
              <a:t>Other PPE needed will be provided as and when needed and includes.</a:t>
            </a:r>
          </a:p>
          <a:p>
            <a:pPr lvl="1">
              <a:spcBef>
                <a:spcPts val="475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dirty="0" smtClean="0">
                <a:solidFill>
                  <a:srgbClr val="000000"/>
                </a:solidFill>
                <a:latin typeface="Comic Sans MS" pitchFamily="66" charset="0"/>
              </a:rPr>
              <a:t>Ear defenders</a:t>
            </a:r>
          </a:p>
          <a:p>
            <a:pPr lvl="1">
              <a:spcBef>
                <a:spcPts val="475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dirty="0" smtClean="0">
                <a:solidFill>
                  <a:srgbClr val="000000"/>
                </a:solidFill>
                <a:latin typeface="Comic Sans MS" pitchFamily="66" charset="0"/>
              </a:rPr>
              <a:t>Safety glasses/goggles</a:t>
            </a: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1900" dirty="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1900" dirty="0">
              <a:solidFill>
                <a:srgbClr val="000000"/>
              </a:solidFill>
              <a:latin typeface="Arial" charset="0"/>
            </a:endParaRPr>
          </a:p>
          <a:p>
            <a:pPr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900" dirty="0">
                <a:solidFill>
                  <a:srgbClr val="000000"/>
                </a:solidFill>
                <a:latin typeface="Arial" charset="0"/>
              </a:rPr>
              <a:t/>
            </a:r>
            <a:br>
              <a:rPr lang="en-GB" sz="1900" dirty="0">
                <a:solidFill>
                  <a:srgbClr val="000000"/>
                </a:solidFill>
                <a:latin typeface="Arial" charset="0"/>
              </a:rPr>
            </a:br>
            <a:r>
              <a:rPr lang="en-GB" sz="1900" dirty="0">
                <a:solidFill>
                  <a:srgbClr val="000000"/>
                </a:solidFill>
                <a:latin typeface="Arial" charset="0"/>
              </a:rPr>
              <a:t/>
            </a:r>
            <a:br>
              <a:rPr lang="en-GB" sz="1900" dirty="0">
                <a:solidFill>
                  <a:srgbClr val="000000"/>
                </a:solidFill>
                <a:latin typeface="Arial" charset="0"/>
              </a:rPr>
            </a:br>
            <a:endParaRPr lang="en-GB" sz="19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14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sp>
        <p:nvSpPr>
          <p:cNvPr id="6149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1"/>
          <p:cNvSpPr txBox="1">
            <a:spLocks noChangeArrowheads="1"/>
          </p:cNvSpPr>
          <p:nvPr/>
        </p:nvSpPr>
        <p:spPr bwMode="auto">
          <a:xfrm>
            <a:off x="646113" y="738188"/>
            <a:ext cx="7021512" cy="771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buClr>
                <a:srgbClr val="333333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3200" dirty="0" smtClean="0">
                <a:solidFill>
                  <a:srgbClr val="333333"/>
                </a:solidFill>
                <a:latin typeface="Comic Sans MS" pitchFamily="66" charset="0"/>
              </a:rPr>
              <a:t>Use Relevant H&amp;S practices</a:t>
            </a:r>
            <a:endParaRPr lang="en-GB" sz="3200" dirty="0">
              <a:solidFill>
                <a:srgbClr val="333333"/>
              </a:solidFill>
              <a:latin typeface="Comic Sans MS" pitchFamily="66" charset="0"/>
            </a:endParaRPr>
          </a:p>
        </p:txBody>
      </p:sp>
      <p:sp>
        <p:nvSpPr>
          <p:cNvPr id="6147" name="Text Box 2"/>
          <p:cNvSpPr txBox="1">
            <a:spLocks noChangeArrowheads="1"/>
          </p:cNvSpPr>
          <p:nvPr/>
        </p:nvSpPr>
        <p:spPr bwMode="auto">
          <a:xfrm>
            <a:off x="685800" y="1773238"/>
            <a:ext cx="7847013" cy="43227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dirty="0" smtClean="0">
                <a:solidFill>
                  <a:srgbClr val="000000"/>
                </a:solidFill>
                <a:latin typeface="Comic Sans MS" pitchFamily="66" charset="0"/>
              </a:rPr>
              <a:t>Whilst in the workshop YOU should.</a:t>
            </a:r>
          </a:p>
          <a:p>
            <a:pPr lvl="1">
              <a:spcBef>
                <a:spcPts val="475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dirty="0" smtClean="0">
                <a:solidFill>
                  <a:srgbClr val="000000"/>
                </a:solidFill>
                <a:latin typeface="Comic Sans MS" pitchFamily="66" charset="0"/>
              </a:rPr>
              <a:t>Follow workshop rules</a:t>
            </a:r>
          </a:p>
          <a:p>
            <a:pPr lvl="1">
              <a:spcBef>
                <a:spcPts val="475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b="1" u="sng" dirty="0" smtClean="0">
                <a:solidFill>
                  <a:srgbClr val="FF0000"/>
                </a:solidFill>
                <a:latin typeface="Comic Sans MS" pitchFamily="66" charset="0"/>
              </a:rPr>
              <a:t>Not</a:t>
            </a:r>
            <a:r>
              <a:rPr lang="en-GB" dirty="0" smtClean="0">
                <a:solidFill>
                  <a:srgbClr val="000000"/>
                </a:solidFill>
                <a:latin typeface="Comic Sans MS" pitchFamily="66" charset="0"/>
              </a:rPr>
              <a:t> eat or drink</a:t>
            </a:r>
          </a:p>
          <a:p>
            <a:pPr lvl="1">
              <a:spcBef>
                <a:spcPts val="475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b="1" u="sng" dirty="0" smtClean="0">
                <a:solidFill>
                  <a:srgbClr val="FF0000"/>
                </a:solidFill>
                <a:latin typeface="Comic Sans MS" pitchFamily="66" charset="0"/>
              </a:rPr>
              <a:t>Not</a:t>
            </a:r>
            <a:r>
              <a:rPr lang="en-GB" dirty="0" smtClean="0">
                <a:solidFill>
                  <a:srgbClr val="000000"/>
                </a:solidFill>
                <a:latin typeface="Comic Sans MS" pitchFamily="66" charset="0"/>
              </a:rPr>
              <a:t> use mobile phones as they may distract you from safety instructions.</a:t>
            </a:r>
          </a:p>
          <a:p>
            <a:pPr lvl="1">
              <a:spcBef>
                <a:spcPts val="475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b="1" u="sng" dirty="0" smtClean="0">
                <a:solidFill>
                  <a:srgbClr val="FF0000"/>
                </a:solidFill>
                <a:latin typeface="Comic Sans MS" pitchFamily="66" charset="0"/>
              </a:rPr>
              <a:t>Not</a:t>
            </a:r>
            <a:r>
              <a:rPr lang="en-GB" dirty="0" smtClean="0">
                <a:solidFill>
                  <a:srgbClr val="000000"/>
                </a:solidFill>
                <a:latin typeface="Comic Sans MS" pitchFamily="66" charset="0"/>
              </a:rPr>
              <a:t> listen to music devices</a:t>
            </a:r>
          </a:p>
          <a:p>
            <a:pPr lvl="1">
              <a:spcBef>
                <a:spcPts val="475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dirty="0" smtClean="0">
                <a:solidFill>
                  <a:srgbClr val="000000"/>
                </a:solidFill>
                <a:latin typeface="Comic Sans MS" pitchFamily="66" charset="0"/>
              </a:rPr>
              <a:t>Work in a safe manner.</a:t>
            </a:r>
          </a:p>
          <a:p>
            <a:pPr lvl="1">
              <a:spcBef>
                <a:spcPts val="475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dirty="0" smtClean="0">
                <a:solidFill>
                  <a:srgbClr val="000000"/>
                </a:solidFill>
                <a:latin typeface="Comic Sans MS" pitchFamily="66" charset="0"/>
              </a:rPr>
              <a:t>Work tidily</a:t>
            </a:r>
          </a:p>
          <a:p>
            <a:pPr lvl="1">
              <a:spcBef>
                <a:spcPts val="475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dirty="0" smtClean="0">
                <a:solidFill>
                  <a:srgbClr val="000000"/>
                </a:solidFill>
                <a:latin typeface="Comic Sans MS" pitchFamily="66" charset="0"/>
              </a:rPr>
              <a:t>If in doubt ask the tutor or technician (Carrie)</a:t>
            </a:r>
            <a:endParaRPr lang="en-GB" sz="19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14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sp>
        <p:nvSpPr>
          <p:cNvPr id="6149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1"/>
          <p:cNvSpPr txBox="1">
            <a:spLocks noChangeArrowheads="1"/>
          </p:cNvSpPr>
          <p:nvPr/>
        </p:nvSpPr>
        <p:spPr bwMode="auto">
          <a:xfrm>
            <a:off x="646113" y="738188"/>
            <a:ext cx="7021512" cy="771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buClr>
                <a:srgbClr val="333333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800" dirty="0" smtClean="0">
                <a:solidFill>
                  <a:srgbClr val="333333"/>
                </a:solidFill>
                <a:latin typeface="Comic Sans MS" pitchFamily="66" charset="0"/>
              </a:rPr>
              <a:t>Identify and Report Workshop Hazards</a:t>
            </a:r>
            <a:endParaRPr lang="en-GB" sz="2800" dirty="0">
              <a:solidFill>
                <a:srgbClr val="333333"/>
              </a:solidFill>
              <a:latin typeface="Comic Sans MS" pitchFamily="66" charset="0"/>
            </a:endParaRPr>
          </a:p>
        </p:txBody>
      </p:sp>
      <p:sp>
        <p:nvSpPr>
          <p:cNvPr id="6147" name="Text Box 2"/>
          <p:cNvSpPr txBox="1">
            <a:spLocks noChangeArrowheads="1"/>
          </p:cNvSpPr>
          <p:nvPr/>
        </p:nvSpPr>
        <p:spPr bwMode="auto">
          <a:xfrm>
            <a:off x="685800" y="1773238"/>
            <a:ext cx="7847013" cy="43227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To maintain a safe working environment for you and others you should.</a:t>
            </a: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2000" dirty="0" smtClean="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 Take responsibility for your immediate working area.</a:t>
            </a: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 Report anything that might be dangerous to a lecturer or technician ASAP so they can react. Examples being</a:t>
            </a:r>
          </a:p>
          <a:p>
            <a:pPr lvl="1">
              <a:spcBef>
                <a:spcPts val="475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Damaged tools.</a:t>
            </a:r>
          </a:p>
          <a:p>
            <a:pPr lvl="1">
              <a:spcBef>
                <a:spcPts val="475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Loose fittings.</a:t>
            </a:r>
          </a:p>
          <a:p>
            <a:pPr lvl="1">
              <a:spcBef>
                <a:spcPts val="475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Obstacles and or spillages on floors that may trip others.</a:t>
            </a:r>
          </a:p>
          <a:p>
            <a:pPr lvl="1">
              <a:spcBef>
                <a:spcPts val="475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Injuries so they can be treated.</a:t>
            </a:r>
            <a:endParaRPr lang="en-GB" sz="20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14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sp>
        <p:nvSpPr>
          <p:cNvPr id="6149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1"/>
          <p:cNvSpPr txBox="1">
            <a:spLocks noChangeArrowheads="1"/>
          </p:cNvSpPr>
          <p:nvPr/>
        </p:nvSpPr>
        <p:spPr bwMode="auto">
          <a:xfrm>
            <a:off x="646113" y="738188"/>
            <a:ext cx="7021512" cy="771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buClr>
                <a:srgbClr val="333333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800" dirty="0" smtClean="0">
                <a:solidFill>
                  <a:srgbClr val="333333"/>
                </a:solidFill>
                <a:latin typeface="Comic Sans MS" pitchFamily="66" charset="0"/>
              </a:rPr>
              <a:t>Demonstrate how to reduce risks for workshop activities</a:t>
            </a:r>
            <a:endParaRPr lang="en-GB" sz="2800" dirty="0">
              <a:solidFill>
                <a:srgbClr val="333333"/>
              </a:solidFill>
              <a:latin typeface="Comic Sans MS" pitchFamily="66" charset="0"/>
            </a:endParaRPr>
          </a:p>
        </p:txBody>
      </p:sp>
      <p:sp>
        <p:nvSpPr>
          <p:cNvPr id="6147" name="Text Box 2"/>
          <p:cNvSpPr txBox="1">
            <a:spLocks noChangeArrowheads="1"/>
          </p:cNvSpPr>
          <p:nvPr/>
        </p:nvSpPr>
        <p:spPr bwMode="auto">
          <a:xfrm>
            <a:off x="685800" y="1773238"/>
            <a:ext cx="7847013" cy="43227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dirty="0" smtClean="0">
                <a:solidFill>
                  <a:srgbClr val="000000"/>
                </a:solidFill>
                <a:latin typeface="Comic Sans MS" pitchFamily="66" charset="0"/>
              </a:rPr>
              <a:t>Prevention is better than cure. You can help reduce risks by identifying potential risks and acting before they happen. This may be achieved by.</a:t>
            </a: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dirty="0" smtClean="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 Working safely at ALL times.</a:t>
            </a: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 Proper maintenance of tools that you are working with.</a:t>
            </a: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 Only using tools in the way they are meant to be used.</a:t>
            </a: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 Removing hazards ASAP to prevent injury.</a:t>
            </a:r>
          </a:p>
        </p:txBody>
      </p:sp>
      <p:sp>
        <p:nvSpPr>
          <p:cNvPr id="614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sp>
        <p:nvSpPr>
          <p:cNvPr id="6149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"/>
        <a:cs typeface="Times New Roman"/>
      </a:majorFont>
      <a:minorFont>
        <a:latin typeface="Arial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1" fontAlgn="base" latinLnBrk="0" hangingPunct="1">
          <a:lnSpc>
            <a:spcPct val="61000"/>
          </a:lnSpc>
          <a:spcBef>
            <a:spcPct val="0"/>
          </a:spcBef>
          <a:spcAft>
            <a:spcPct val="0"/>
          </a:spcAft>
          <a:buClr>
            <a:srgbClr val="FFFFFF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cs typeface="Times New Roman" pitchFamily="1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1" fontAlgn="base" latinLnBrk="0" hangingPunct="1">
          <a:lnSpc>
            <a:spcPct val="61000"/>
          </a:lnSpc>
          <a:spcBef>
            <a:spcPct val="0"/>
          </a:spcBef>
          <a:spcAft>
            <a:spcPct val="0"/>
          </a:spcAft>
          <a:buClr>
            <a:srgbClr val="FFFFFF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cs typeface="Times New Roman" pitchFamily="16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9044</TotalTime>
  <Words>333</Words>
  <Application>Microsoft Office PowerPoint</Application>
  <PresentationFormat>On-screen Show (4:3)</PresentationFormat>
  <Paragraphs>52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KTP Presentation</dc:title>
  <dc:creator>Robert Eyre</dc:creator>
  <cp:lastModifiedBy>Bob Eyre</cp:lastModifiedBy>
  <cp:revision>448</cp:revision>
  <dcterms:modified xsi:type="dcterms:W3CDTF">2020-05-15T13:08:37Z</dcterms:modified>
</cp:coreProperties>
</file>